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09" r:id="rId5"/>
    <p:sldMasterId id="2147483723" r:id="rId6"/>
    <p:sldMasterId id="2147483733" r:id="rId7"/>
    <p:sldMasterId id="2147483747" r:id="rId8"/>
  </p:sldMasterIdLst>
  <p:notesMasterIdLst>
    <p:notesMasterId r:id="rId20"/>
  </p:notesMasterIdLst>
  <p:sldIdLst>
    <p:sldId id="260" r:id="rId9"/>
    <p:sldId id="270" r:id="rId10"/>
    <p:sldId id="273" r:id="rId11"/>
    <p:sldId id="271" r:id="rId12"/>
    <p:sldId id="258" r:id="rId13"/>
    <p:sldId id="266" r:id="rId14"/>
    <p:sldId id="265" r:id="rId15"/>
    <p:sldId id="257" r:id="rId16"/>
    <p:sldId id="261" r:id="rId17"/>
    <p:sldId id="274" r:id="rId18"/>
    <p:sldId id="275" r:id="rId19"/>
  </p:sldIdLst>
  <p:sldSz cx="6858000" cy="51435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F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D20AF-FA94-441A-9195-123CBA7DAF4A}" v="62" dt="2019-11-01T08:48:13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46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Ames" userId="54edbf9b-d10b-4df9-bab0-1c959fa2214c" providerId="ADAL" clId="{A586EFFD-4163-4999-8CFE-3DED2B6AF854}"/>
    <pc:docChg chg="custSel addSld delSld modSld sldOrd">
      <pc:chgData name="Mark Ames" userId="54edbf9b-d10b-4df9-bab0-1c959fa2214c" providerId="ADAL" clId="{A586EFFD-4163-4999-8CFE-3DED2B6AF854}" dt="2019-11-01T08:49:17.580" v="1008" actId="20577"/>
      <pc:docMkLst>
        <pc:docMk/>
      </pc:docMkLst>
      <pc:sldChg chg="modSp">
        <pc:chgData name="Mark Ames" userId="54edbf9b-d10b-4df9-bab0-1c959fa2214c" providerId="ADAL" clId="{A586EFFD-4163-4999-8CFE-3DED2B6AF854}" dt="2019-11-01T08:20:46.492" v="562" actId="1076"/>
        <pc:sldMkLst>
          <pc:docMk/>
          <pc:sldMk cId="0" sldId="257"/>
        </pc:sldMkLst>
        <pc:spChg chg="mod">
          <ac:chgData name="Mark Ames" userId="54edbf9b-d10b-4df9-bab0-1c959fa2214c" providerId="ADAL" clId="{A586EFFD-4163-4999-8CFE-3DED2B6AF854}" dt="2019-11-01T08:20:46.492" v="562" actId="1076"/>
          <ac:spMkLst>
            <pc:docMk/>
            <pc:sldMk cId="0" sldId="257"/>
            <ac:spMk id="3" creationId="{205EC638-F8CB-4E8F-B66D-9DDC37F91F75}"/>
          </ac:spMkLst>
        </pc:spChg>
      </pc:sldChg>
      <pc:sldChg chg="modSp">
        <pc:chgData name="Mark Ames" userId="54edbf9b-d10b-4df9-bab0-1c959fa2214c" providerId="ADAL" clId="{A586EFFD-4163-4999-8CFE-3DED2B6AF854}" dt="2019-11-01T07:00:36.373" v="50" actId="20577"/>
        <pc:sldMkLst>
          <pc:docMk/>
          <pc:sldMk cId="3757746344" sldId="260"/>
        </pc:sldMkLst>
        <pc:spChg chg="mod">
          <ac:chgData name="Mark Ames" userId="54edbf9b-d10b-4df9-bab0-1c959fa2214c" providerId="ADAL" clId="{A586EFFD-4163-4999-8CFE-3DED2B6AF854}" dt="2019-11-01T07:00:00.088" v="46" actId="1076"/>
          <ac:spMkLst>
            <pc:docMk/>
            <pc:sldMk cId="3757746344" sldId="260"/>
            <ac:spMk id="2" creationId="{80917565-FBC9-4193-8648-804CEA021550}"/>
          </ac:spMkLst>
        </pc:spChg>
        <pc:spChg chg="mod">
          <ac:chgData name="Mark Ames" userId="54edbf9b-d10b-4df9-bab0-1c959fa2214c" providerId="ADAL" clId="{A586EFFD-4163-4999-8CFE-3DED2B6AF854}" dt="2019-11-01T07:00:36.373" v="50" actId="20577"/>
          <ac:spMkLst>
            <pc:docMk/>
            <pc:sldMk cId="3757746344" sldId="260"/>
            <ac:spMk id="3" creationId="{416CF9E3-786B-415A-9D60-420414F945AE}"/>
          </ac:spMkLst>
        </pc:spChg>
      </pc:sldChg>
      <pc:sldChg chg="modSp">
        <pc:chgData name="Mark Ames" userId="54edbf9b-d10b-4df9-bab0-1c959fa2214c" providerId="ADAL" clId="{A586EFFD-4163-4999-8CFE-3DED2B6AF854}" dt="2019-11-01T08:20:32.263" v="561" actId="1076"/>
        <pc:sldMkLst>
          <pc:docMk/>
          <pc:sldMk cId="0" sldId="261"/>
        </pc:sldMkLst>
        <pc:spChg chg="mod">
          <ac:chgData name="Mark Ames" userId="54edbf9b-d10b-4df9-bab0-1c959fa2214c" providerId="ADAL" clId="{A586EFFD-4163-4999-8CFE-3DED2B6AF854}" dt="2019-11-01T08:20:32.263" v="561" actId="1076"/>
          <ac:spMkLst>
            <pc:docMk/>
            <pc:sldMk cId="0" sldId="261"/>
            <ac:spMk id="36867" creationId="{FEB6D7F3-C4A2-4748-8752-A6292858BA79}"/>
          </ac:spMkLst>
        </pc:spChg>
        <pc:picChg chg="mod">
          <ac:chgData name="Mark Ames" userId="54edbf9b-d10b-4df9-bab0-1c959fa2214c" providerId="ADAL" clId="{A586EFFD-4163-4999-8CFE-3DED2B6AF854}" dt="2019-11-01T08:20:25.376" v="560" actId="1076"/>
          <ac:picMkLst>
            <pc:docMk/>
            <pc:sldMk cId="0" sldId="261"/>
            <ac:picMk id="2" creationId="{8B7A5CD2-3BFC-4B74-96EB-03E759399234}"/>
          </ac:picMkLst>
        </pc:picChg>
      </pc:sldChg>
      <pc:sldChg chg="modSp">
        <pc:chgData name="Mark Ames" userId="54edbf9b-d10b-4df9-bab0-1c959fa2214c" providerId="ADAL" clId="{A586EFFD-4163-4999-8CFE-3DED2B6AF854}" dt="2019-11-01T08:18:51.029" v="540" actId="207"/>
        <pc:sldMkLst>
          <pc:docMk/>
          <pc:sldMk cId="0" sldId="265"/>
        </pc:sldMkLst>
        <pc:spChg chg="mod">
          <ac:chgData name="Mark Ames" userId="54edbf9b-d10b-4df9-bab0-1c959fa2214c" providerId="ADAL" clId="{A586EFFD-4163-4999-8CFE-3DED2B6AF854}" dt="2019-11-01T08:18:51.029" v="540" actId="207"/>
          <ac:spMkLst>
            <pc:docMk/>
            <pc:sldMk cId="0" sldId="265"/>
            <ac:spMk id="33795" creationId="{DD32B36C-697F-4807-8760-F229080E7D82}"/>
          </ac:spMkLst>
        </pc:spChg>
      </pc:sldChg>
      <pc:sldChg chg="modSp">
        <pc:chgData name="Mark Ames" userId="54edbf9b-d10b-4df9-bab0-1c959fa2214c" providerId="ADAL" clId="{A586EFFD-4163-4999-8CFE-3DED2B6AF854}" dt="2019-11-01T08:49:17.580" v="1008" actId="20577"/>
        <pc:sldMkLst>
          <pc:docMk/>
          <pc:sldMk cId="0" sldId="266"/>
        </pc:sldMkLst>
        <pc:spChg chg="mod">
          <ac:chgData name="Mark Ames" userId="54edbf9b-d10b-4df9-bab0-1c959fa2214c" providerId="ADAL" clId="{A586EFFD-4163-4999-8CFE-3DED2B6AF854}" dt="2019-11-01T08:49:17.580" v="1008" actId="20577"/>
          <ac:spMkLst>
            <pc:docMk/>
            <pc:sldMk cId="0" sldId="266"/>
            <ac:spMk id="35843" creationId="{4A4D22AF-3050-44EB-A56B-63CE87D60DE8}"/>
          </ac:spMkLst>
        </pc:spChg>
      </pc:sldChg>
      <pc:sldChg chg="del">
        <pc:chgData name="Mark Ames" userId="54edbf9b-d10b-4df9-bab0-1c959fa2214c" providerId="ADAL" clId="{A586EFFD-4163-4999-8CFE-3DED2B6AF854}" dt="2019-11-01T08:08:36.696" v="370" actId="47"/>
        <pc:sldMkLst>
          <pc:docMk/>
          <pc:sldMk cId="2399104468" sldId="267"/>
        </pc:sldMkLst>
      </pc:sldChg>
      <pc:sldChg chg="modSp">
        <pc:chgData name="Mark Ames" userId="54edbf9b-d10b-4df9-bab0-1c959fa2214c" providerId="ADAL" clId="{A586EFFD-4163-4999-8CFE-3DED2B6AF854}" dt="2019-11-01T07:00:59.564" v="51" actId="14100"/>
        <pc:sldMkLst>
          <pc:docMk/>
          <pc:sldMk cId="1193152998" sldId="270"/>
        </pc:sldMkLst>
        <pc:picChg chg="mod">
          <ac:chgData name="Mark Ames" userId="54edbf9b-d10b-4df9-bab0-1c959fa2214c" providerId="ADAL" clId="{A586EFFD-4163-4999-8CFE-3DED2B6AF854}" dt="2019-11-01T07:00:59.564" v="51" actId="14100"/>
          <ac:picMkLst>
            <pc:docMk/>
            <pc:sldMk cId="1193152998" sldId="270"/>
            <ac:picMk id="6" creationId="{A580CFEF-A612-4FB1-92A5-1A434D091ED5}"/>
          </ac:picMkLst>
        </pc:picChg>
      </pc:sldChg>
      <pc:sldChg chg="modSp">
        <pc:chgData name="Mark Ames" userId="54edbf9b-d10b-4df9-bab0-1c959fa2214c" providerId="ADAL" clId="{A586EFFD-4163-4999-8CFE-3DED2B6AF854}" dt="2019-11-01T07:32:09.225" v="76" actId="1076"/>
        <pc:sldMkLst>
          <pc:docMk/>
          <pc:sldMk cId="1506813139" sldId="271"/>
        </pc:sldMkLst>
        <pc:spChg chg="mod">
          <ac:chgData name="Mark Ames" userId="54edbf9b-d10b-4df9-bab0-1c959fa2214c" providerId="ADAL" clId="{A586EFFD-4163-4999-8CFE-3DED2B6AF854}" dt="2019-11-01T07:32:09.225" v="76" actId="1076"/>
          <ac:spMkLst>
            <pc:docMk/>
            <pc:sldMk cId="1506813139" sldId="271"/>
            <ac:spMk id="9" creationId="{DE4AA9B9-A5C3-4DD5-A34D-E810A8E0C8DB}"/>
          </ac:spMkLst>
        </pc:spChg>
        <pc:picChg chg="mod">
          <ac:chgData name="Mark Ames" userId="54edbf9b-d10b-4df9-bab0-1c959fa2214c" providerId="ADAL" clId="{A586EFFD-4163-4999-8CFE-3DED2B6AF854}" dt="2019-11-01T07:31:59.868" v="75" actId="1076"/>
          <ac:picMkLst>
            <pc:docMk/>
            <pc:sldMk cId="1506813139" sldId="271"/>
            <ac:picMk id="8" creationId="{5C312EE7-4368-4356-936A-822A394EA3D1}"/>
          </ac:picMkLst>
        </pc:picChg>
      </pc:sldChg>
      <pc:sldChg chg="modSp del">
        <pc:chgData name="Mark Ames" userId="54edbf9b-d10b-4df9-bab0-1c959fa2214c" providerId="ADAL" clId="{A586EFFD-4163-4999-8CFE-3DED2B6AF854}" dt="2019-11-01T08:20:16.678" v="559" actId="47"/>
        <pc:sldMkLst>
          <pc:docMk/>
          <pc:sldMk cId="3995426306" sldId="272"/>
        </pc:sldMkLst>
        <pc:picChg chg="mod">
          <ac:chgData name="Mark Ames" userId="54edbf9b-d10b-4df9-bab0-1c959fa2214c" providerId="ADAL" clId="{A586EFFD-4163-4999-8CFE-3DED2B6AF854}" dt="2019-11-01T07:30:47.286" v="73" actId="1076"/>
          <ac:picMkLst>
            <pc:docMk/>
            <pc:sldMk cId="3995426306" sldId="272"/>
            <ac:picMk id="2" creationId="{57B88BE5-AFF1-4153-A44C-F5C5EB4F8EFA}"/>
          </ac:picMkLst>
        </pc:picChg>
      </pc:sldChg>
      <pc:sldChg chg="addSp delSp modSp add ord">
        <pc:chgData name="Mark Ames" userId="54edbf9b-d10b-4df9-bab0-1c959fa2214c" providerId="ADAL" clId="{A586EFFD-4163-4999-8CFE-3DED2B6AF854}" dt="2019-11-01T08:33:27.403" v="608" actId="478"/>
        <pc:sldMkLst>
          <pc:docMk/>
          <pc:sldMk cId="4192366875" sldId="273"/>
        </pc:sldMkLst>
        <pc:spChg chg="mod">
          <ac:chgData name="Mark Ames" userId="54edbf9b-d10b-4df9-bab0-1c959fa2214c" providerId="ADAL" clId="{A586EFFD-4163-4999-8CFE-3DED2B6AF854}" dt="2019-11-01T07:33:32.304" v="108" actId="20577"/>
          <ac:spMkLst>
            <pc:docMk/>
            <pc:sldMk cId="4192366875" sldId="273"/>
            <ac:spMk id="2" creationId="{D4336007-ABF2-432F-B371-75EF3D451F3D}"/>
          </ac:spMkLst>
        </pc:spChg>
        <pc:spChg chg="del mod">
          <ac:chgData name="Mark Ames" userId="54edbf9b-d10b-4df9-bab0-1c959fa2214c" providerId="ADAL" clId="{A586EFFD-4163-4999-8CFE-3DED2B6AF854}" dt="2019-11-01T07:48:51.534" v="111"/>
          <ac:spMkLst>
            <pc:docMk/>
            <pc:sldMk cId="4192366875" sldId="273"/>
            <ac:spMk id="3" creationId="{C3023152-0D4D-4DF2-9178-6D786B95F3A6}"/>
          </ac:spMkLst>
        </pc:spChg>
        <pc:spChg chg="del">
          <ac:chgData name="Mark Ames" userId="54edbf9b-d10b-4df9-bab0-1c959fa2214c" providerId="ADAL" clId="{A586EFFD-4163-4999-8CFE-3DED2B6AF854}" dt="2019-11-01T08:33:24.045" v="607" actId="478"/>
          <ac:spMkLst>
            <pc:docMk/>
            <pc:sldMk cId="4192366875" sldId="273"/>
            <ac:spMk id="4" creationId="{EFA5AC6C-E81A-499D-9D49-00BEB26E8085}"/>
          </ac:spMkLst>
        </pc:spChg>
        <pc:spChg chg="del">
          <ac:chgData name="Mark Ames" userId="54edbf9b-d10b-4df9-bab0-1c959fa2214c" providerId="ADAL" clId="{A586EFFD-4163-4999-8CFE-3DED2B6AF854}" dt="2019-11-01T08:33:27.403" v="608" actId="478"/>
          <ac:spMkLst>
            <pc:docMk/>
            <pc:sldMk cId="4192366875" sldId="273"/>
            <ac:spMk id="5" creationId="{971E6861-7111-4793-A74E-5FEE4BAC7F62}"/>
          </ac:spMkLst>
        </pc:spChg>
        <pc:spChg chg="del mod">
          <ac:chgData name="Mark Ames" userId="54edbf9b-d10b-4df9-bab0-1c959fa2214c" providerId="ADAL" clId="{A586EFFD-4163-4999-8CFE-3DED2B6AF854}" dt="2019-11-01T07:32:58.840" v="80" actId="478"/>
          <ac:spMkLst>
            <pc:docMk/>
            <pc:sldMk cId="4192366875" sldId="273"/>
            <ac:spMk id="6" creationId="{8D8FA347-E622-4511-955F-217B196AD147}"/>
          </ac:spMkLst>
        </pc:spChg>
        <pc:spChg chg="add mod">
          <ac:chgData name="Mark Ames" userId="54edbf9b-d10b-4df9-bab0-1c959fa2214c" providerId="ADAL" clId="{A586EFFD-4163-4999-8CFE-3DED2B6AF854}" dt="2019-11-01T08:01:58.627" v="369" actId="1076"/>
          <ac:spMkLst>
            <pc:docMk/>
            <pc:sldMk cId="4192366875" sldId="273"/>
            <ac:spMk id="9" creationId="{40E33370-12CA-4A04-8252-A0AF35F16715}"/>
          </ac:spMkLst>
        </pc:spChg>
        <pc:picChg chg="add mod">
          <ac:chgData name="Mark Ames" userId="54edbf9b-d10b-4df9-bab0-1c959fa2214c" providerId="ADAL" clId="{A586EFFD-4163-4999-8CFE-3DED2B6AF854}" dt="2019-11-01T07:49:31.465" v="117" actId="1076"/>
          <ac:picMkLst>
            <pc:docMk/>
            <pc:sldMk cId="4192366875" sldId="273"/>
            <ac:picMk id="8" creationId="{89CD97C7-BD91-4FC2-89B1-5214BE64040E}"/>
          </ac:picMkLst>
        </pc:picChg>
      </pc:sldChg>
      <pc:sldChg chg="addSp delSp modSp add">
        <pc:chgData name="Mark Ames" userId="54edbf9b-d10b-4df9-bab0-1c959fa2214c" providerId="ADAL" clId="{A586EFFD-4163-4999-8CFE-3DED2B6AF854}" dt="2019-11-01T08:32:58.504" v="605" actId="478"/>
        <pc:sldMkLst>
          <pc:docMk/>
          <pc:sldMk cId="4239061815" sldId="274"/>
        </pc:sldMkLst>
        <pc:spChg chg="mod">
          <ac:chgData name="Mark Ames" userId="54edbf9b-d10b-4df9-bab0-1c959fa2214c" providerId="ADAL" clId="{A586EFFD-4163-4999-8CFE-3DED2B6AF854}" dt="2019-11-01T08:12:37.568" v="447" actId="1076"/>
          <ac:spMkLst>
            <pc:docMk/>
            <pc:sldMk cId="4239061815" sldId="274"/>
            <ac:spMk id="2" creationId="{8B5E3537-FE73-4E57-837E-FEC897E390A1}"/>
          </ac:spMkLst>
        </pc:spChg>
        <pc:spChg chg="add del">
          <ac:chgData name="Mark Ames" userId="54edbf9b-d10b-4df9-bab0-1c959fa2214c" providerId="ADAL" clId="{A586EFFD-4163-4999-8CFE-3DED2B6AF854}" dt="2019-11-01T08:09:15.184" v="374"/>
          <ac:spMkLst>
            <pc:docMk/>
            <pc:sldMk cId="4239061815" sldId="274"/>
            <ac:spMk id="3" creationId="{5932660A-6C87-48C7-8F34-8AA08378D918}"/>
          </ac:spMkLst>
        </pc:spChg>
        <pc:spChg chg="del">
          <ac:chgData name="Mark Ames" userId="54edbf9b-d10b-4df9-bab0-1c959fa2214c" providerId="ADAL" clId="{A586EFFD-4163-4999-8CFE-3DED2B6AF854}" dt="2019-11-01T08:12:51.090" v="449" actId="478"/>
          <ac:spMkLst>
            <pc:docMk/>
            <pc:sldMk cId="4239061815" sldId="274"/>
            <ac:spMk id="4" creationId="{85FB0FC7-1ECF-4ADC-B012-7B8C45CDE7BA}"/>
          </ac:spMkLst>
        </pc:spChg>
        <pc:spChg chg="del">
          <ac:chgData name="Mark Ames" userId="54edbf9b-d10b-4df9-bab0-1c959fa2214c" providerId="ADAL" clId="{A586EFFD-4163-4999-8CFE-3DED2B6AF854}" dt="2019-11-01T08:32:58.504" v="605" actId="478"/>
          <ac:spMkLst>
            <pc:docMk/>
            <pc:sldMk cId="4239061815" sldId="274"/>
            <ac:spMk id="5" creationId="{9D0E81BA-0C1B-41CA-8B99-878BA3929E34}"/>
          </ac:spMkLst>
        </pc:spChg>
        <pc:spChg chg="del mod">
          <ac:chgData name="Mark Ames" userId="54edbf9b-d10b-4df9-bab0-1c959fa2214c" providerId="ADAL" clId="{A586EFFD-4163-4999-8CFE-3DED2B6AF854}" dt="2019-11-01T08:10:57.728" v="430" actId="478"/>
          <ac:spMkLst>
            <pc:docMk/>
            <pc:sldMk cId="4239061815" sldId="274"/>
            <ac:spMk id="6" creationId="{7455E2D4-F52B-43D7-A12B-9847EC28DD5A}"/>
          </ac:spMkLst>
        </pc:spChg>
        <pc:picChg chg="add del mod">
          <ac:chgData name="Mark Ames" userId="54edbf9b-d10b-4df9-bab0-1c959fa2214c" providerId="ADAL" clId="{A586EFFD-4163-4999-8CFE-3DED2B6AF854}" dt="2019-11-01T08:09:06.513" v="373"/>
          <ac:picMkLst>
            <pc:docMk/>
            <pc:sldMk cId="4239061815" sldId="274"/>
            <ac:picMk id="7" creationId="{E5263BF5-DC6B-4C4D-B99D-76B744DF88E3}"/>
          </ac:picMkLst>
        </pc:picChg>
        <pc:picChg chg="add mod">
          <ac:chgData name="Mark Ames" userId="54edbf9b-d10b-4df9-bab0-1c959fa2214c" providerId="ADAL" clId="{A586EFFD-4163-4999-8CFE-3DED2B6AF854}" dt="2019-11-01T08:12:45.762" v="448" actId="1076"/>
          <ac:picMkLst>
            <pc:docMk/>
            <pc:sldMk cId="4239061815" sldId="274"/>
            <ac:picMk id="9" creationId="{7BB2B203-6770-419E-BA77-789B8BDA4791}"/>
          </ac:picMkLst>
        </pc:picChg>
      </pc:sldChg>
      <pc:sldChg chg="addSp delSp modSp add">
        <pc:chgData name="Mark Ames" userId="54edbf9b-d10b-4df9-bab0-1c959fa2214c" providerId="ADAL" clId="{A586EFFD-4163-4999-8CFE-3DED2B6AF854}" dt="2019-11-01T08:48:13.486" v="1006" actId="1076"/>
        <pc:sldMkLst>
          <pc:docMk/>
          <pc:sldMk cId="552542007" sldId="275"/>
        </pc:sldMkLst>
        <pc:spChg chg="mod">
          <ac:chgData name="Mark Ames" userId="54edbf9b-d10b-4df9-bab0-1c959fa2214c" providerId="ADAL" clId="{A586EFFD-4163-4999-8CFE-3DED2B6AF854}" dt="2019-11-01T08:43:47.488" v="782" actId="27636"/>
          <ac:spMkLst>
            <pc:docMk/>
            <pc:sldMk cId="552542007" sldId="275"/>
            <ac:spMk id="2" creationId="{2F4310FA-7A1A-459B-BD95-E89FC03C3AB5}"/>
          </ac:spMkLst>
        </pc:spChg>
        <pc:spChg chg="del mod">
          <ac:chgData name="Mark Ames" userId="54edbf9b-d10b-4df9-bab0-1c959fa2214c" providerId="ADAL" clId="{A586EFFD-4163-4999-8CFE-3DED2B6AF854}" dt="2019-11-01T08:36:54.753" v="609"/>
          <ac:spMkLst>
            <pc:docMk/>
            <pc:sldMk cId="552542007" sldId="275"/>
            <ac:spMk id="3" creationId="{6E8863AA-0175-4688-A182-02D652A2B6A7}"/>
          </ac:spMkLst>
        </pc:spChg>
        <pc:spChg chg="del">
          <ac:chgData name="Mark Ames" userId="54edbf9b-d10b-4df9-bab0-1c959fa2214c" providerId="ADAL" clId="{A586EFFD-4163-4999-8CFE-3DED2B6AF854}" dt="2019-11-01T08:32:41.059" v="604" actId="478"/>
          <ac:spMkLst>
            <pc:docMk/>
            <pc:sldMk cId="552542007" sldId="275"/>
            <ac:spMk id="4" creationId="{9E6ADFA6-4B2A-4EAB-9727-51ED8B368E69}"/>
          </ac:spMkLst>
        </pc:spChg>
        <pc:spChg chg="del">
          <ac:chgData name="Mark Ames" userId="54edbf9b-d10b-4df9-bab0-1c959fa2214c" providerId="ADAL" clId="{A586EFFD-4163-4999-8CFE-3DED2B6AF854}" dt="2019-11-01T08:33:04.565" v="606" actId="478"/>
          <ac:spMkLst>
            <pc:docMk/>
            <pc:sldMk cId="552542007" sldId="275"/>
            <ac:spMk id="5" creationId="{6FB75921-9AD5-498F-B651-9E70CD82F731}"/>
          </ac:spMkLst>
        </pc:spChg>
        <pc:spChg chg="del mod">
          <ac:chgData name="Mark Ames" userId="54edbf9b-d10b-4df9-bab0-1c959fa2214c" providerId="ADAL" clId="{A586EFFD-4163-4999-8CFE-3DED2B6AF854}" dt="2019-11-01T08:30:34.103" v="566" actId="478"/>
          <ac:spMkLst>
            <pc:docMk/>
            <pc:sldMk cId="552542007" sldId="275"/>
            <ac:spMk id="6" creationId="{82005575-8686-4322-A8E6-5DB953EA8972}"/>
          </ac:spMkLst>
        </pc:spChg>
        <pc:spChg chg="add mod">
          <ac:chgData name="Mark Ames" userId="54edbf9b-d10b-4df9-bab0-1c959fa2214c" providerId="ADAL" clId="{A586EFFD-4163-4999-8CFE-3DED2B6AF854}" dt="2019-11-01T08:48:13.486" v="1006" actId="1076"/>
          <ac:spMkLst>
            <pc:docMk/>
            <pc:sldMk cId="552542007" sldId="275"/>
            <ac:spMk id="9" creationId="{5B32D06C-5072-432D-B19C-4827E1374B7E}"/>
          </ac:spMkLst>
        </pc:spChg>
        <pc:picChg chg="add mod">
          <ac:chgData name="Mark Ames" userId="54edbf9b-d10b-4df9-bab0-1c959fa2214c" providerId="ADAL" clId="{A586EFFD-4163-4999-8CFE-3DED2B6AF854}" dt="2019-11-01T08:37:00.189" v="612" actId="1076"/>
          <ac:picMkLst>
            <pc:docMk/>
            <pc:sldMk cId="552542007" sldId="275"/>
            <ac:picMk id="8" creationId="{2F590204-755B-4232-AA18-AA04AE9313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965D1-09F0-4F3B-8A24-D1993AC9C617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C2F7-CEBA-4292-8D5B-B5693DC78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7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4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13EE-2727-4AD5-A4F4-2BB171BD1452}"/>
              </a:ext>
            </a:extLst>
          </p:cNvPr>
          <p:cNvSpPr/>
          <p:nvPr userDrawn="1"/>
        </p:nvSpPr>
        <p:spPr>
          <a:xfrm>
            <a:off x="0" y="0"/>
            <a:ext cx="6858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8100" y="335674"/>
            <a:ext cx="63018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01/11/2019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8804-944C-44FE-AC90-21977F1B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618" y="4348123"/>
            <a:ext cx="2357438" cy="69029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9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2A7153-D257-4B24-9EEA-C9A3F1D1E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618" y="4348123"/>
            <a:ext cx="2357438" cy="69029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6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39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01/11/2019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5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277E6E-6749-489A-9A65-DFF1D7BE3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9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00" y="1369219"/>
            <a:ext cx="630180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6850" y="4361092"/>
            <a:ext cx="1543050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2DEA15-72F5-2F41-9ADA-D547754452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25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3354859" y="-3175"/>
            <a:ext cx="3503141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125458-BD11-8C48-9624-64B50F139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90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95" y="0"/>
            <a:ext cx="3484605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5FAF894-D14A-224A-B547-7BFD0E4E15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890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3348681" y="-3175"/>
            <a:ext cx="3509319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01/11/2019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09D4CB-EFF0-2649-8FB4-837FF18551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229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01/11/2019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5751" y="0"/>
            <a:ext cx="3472250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942E05-0A22-B34A-97EA-6B9D6DFB85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28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00" y="1369219"/>
            <a:ext cx="63018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6850" y="4361092"/>
            <a:ext cx="154305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93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680400"/>
            <a:ext cx="39447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00" y="1825200"/>
            <a:ext cx="3944700" cy="25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1765" y="0"/>
            <a:ext cx="2596235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BC2036-B30E-6043-B50A-570CA1D262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7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100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2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97A8BC3-13F8-984B-8229-2A7787138B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494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100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2200" y="1369219"/>
            <a:ext cx="31077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E2377D1-53CA-2745-8716-7725DAE786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367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8100" y="335674"/>
            <a:ext cx="63018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01/11/2019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8813F-CBC4-43D6-900B-5F80FF478B19}"/>
              </a:ext>
            </a:extLst>
          </p:cNvPr>
          <p:cNvSpPr/>
          <p:nvPr userDrawn="1"/>
        </p:nvSpPr>
        <p:spPr>
          <a:xfrm>
            <a:off x="0" y="0"/>
            <a:ext cx="6858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A113D54-2F93-4A2E-8BB5-789218AEBA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618" y="4348123"/>
            <a:ext cx="2357438" cy="69029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46DDAE-8847-3443-B3BE-80FA5901A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95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9A0CDB-B305-4654-820B-083E7FB4B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618" y="4348123"/>
            <a:ext cx="2357438" cy="69029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AA0963C-B651-B640-BC38-165F7FE51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6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29A111-C21D-B047-914E-10B4799FC3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578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01/11/2019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2E57762-9124-E349-98A3-4F48BC2BC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161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40" y="1383619"/>
            <a:ext cx="6480720" cy="1102519"/>
          </a:xfrm>
        </p:spPr>
        <p:txBody>
          <a:bodyPr anchor="b">
            <a:normAutofit/>
          </a:bodyPr>
          <a:lstStyle>
            <a:lvl1pPr algn="l">
              <a:defRPr sz="2700">
                <a:solidFill>
                  <a:srgbClr val="9A1D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40" y="2517744"/>
            <a:ext cx="648072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01AA2B-6C70-464B-910E-D5F7F0728D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C71B0F-DD54-41FC-A9A0-577BBDC0F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EF7C-6921-43D4-B450-B35CA8A275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FDABC7A4-1CEE-487B-8940-63904405C6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BED4-58DB-41A9-9A62-F9246DE3E724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1573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97564"/>
            <a:ext cx="6480720" cy="85725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9A1D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" y="1815667"/>
            <a:ext cx="6480720" cy="2778956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86865E-FEF6-46D4-985B-69E7FA52D8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2BDC1A-9E8D-4BE0-8534-B8E2A520F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B806-5072-46D3-A114-ECED701A72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7906550B-16DE-452A-9485-32AFD2912D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61F0-051F-465A-A515-B98DCD954AF5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4769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" y="897565"/>
            <a:ext cx="6480720" cy="3697058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2A972F-DD24-48BC-BD7E-FBDF77AE04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6B6464-B394-435D-BDAA-868EC4AA6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2DF3-C2EC-46F4-9A9C-007CA6E61E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10D2FE49-99A9-45D2-8E0C-9EAC9E6023A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2F89-B9D4-4BC2-AB0F-375007DE90AA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537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3348681" y="-3175"/>
            <a:ext cx="3509319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64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059583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059583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ACC6-301B-411E-9A2D-B3B4B18A6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2007D-4C7A-499B-961A-02CE479BD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71AEA-1BCD-4B22-9B69-C243FABB31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BAEEC-69FE-4AC0-9C00-88989CBA68C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E7E4-FA02-4D8D-9F90-BCB4785EFEA6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9649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951570"/>
            <a:ext cx="4114800" cy="31323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83919"/>
            <a:ext cx="4114800" cy="49122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DD598-F349-483D-98C8-888B5AC075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3ECC4-F542-484D-8FF3-7F02D46A2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37C0-A7EF-4CDE-86BF-1ADC6BE86A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C081E-E337-4B33-87C5-6A40995634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3909-ABF8-47C5-9D1C-CA5D223CF3E9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7139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7FED30A-D80F-41C8-B3FC-C367842E6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029A87-0472-4C70-A7C8-172F24511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7009-3E4D-4D05-98BF-6B75EB9686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9CE9E58-200A-4DF6-B6A0-994ABF3252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37A2-28F6-4099-8FA1-0F0DEFE12D08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8770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B1071-CA9A-4487-9A47-E904C7BD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666282-696E-4BC8-B8B0-F336AA0FA017}" type="datetime1">
              <a:rPr lang="en-GB"/>
              <a:pPr>
                <a:defRPr/>
              </a:pPr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8A195-B9C5-46F0-827C-C1A7C502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40FE-1B4E-4986-9E7C-0E441F5E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8D3DE1-5D96-445F-A126-BEF21C4CA4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22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DFE4378-7E73-43F5-A21D-183D82391136}"/>
              </a:ext>
            </a:extLst>
          </p:cNvPr>
          <p:cNvSpPr/>
          <p:nvPr userDrawn="1"/>
        </p:nvSpPr>
        <p:spPr>
          <a:xfrm>
            <a:off x="4281487" y="-3572"/>
            <a:ext cx="2576513" cy="5147072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9C08D5-906A-4F2B-AFE8-CEA61DC4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2C485A-CFD1-4426-A587-FCC12D6AD237}" type="datetime1">
              <a:rPr lang="en-GB"/>
              <a:pPr>
                <a:defRPr/>
              </a:pPr>
              <a:t>01/11/2019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CB7517-6D6C-459D-9C70-43367032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FC2FD8-1974-488F-ACE8-03F16E07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B866F6-E45F-4D1E-BF10-DC74484DB8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141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75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00" y="1369219"/>
            <a:ext cx="63018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6850" y="4361092"/>
            <a:ext cx="1543050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81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4281487" y="-3175"/>
            <a:ext cx="2576513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4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1765" y="0"/>
            <a:ext cx="2596235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52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4281487" y="-3175"/>
            <a:ext cx="2576513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4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9573" y="0"/>
            <a:ext cx="3478427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89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01/11/2019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1765" y="0"/>
            <a:ext cx="2596235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91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680400"/>
            <a:ext cx="39447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00" y="1825200"/>
            <a:ext cx="39447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1765" y="0"/>
            <a:ext cx="2596235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5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100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2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968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100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2200" y="1369219"/>
            <a:ext cx="31077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2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13EE-2727-4AD5-A4F4-2BB171BD1452}"/>
              </a:ext>
            </a:extLst>
          </p:cNvPr>
          <p:cNvSpPr/>
          <p:nvPr userDrawn="1"/>
        </p:nvSpPr>
        <p:spPr>
          <a:xfrm>
            <a:off x="0" y="0"/>
            <a:ext cx="6858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8100" y="335674"/>
            <a:ext cx="63018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01/11/2019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8804-944C-44FE-AC90-21977F1B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618" y="4348123"/>
            <a:ext cx="2357438" cy="69029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041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2A7153-D257-4B24-9EEA-C9A3F1D1E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618" y="4348123"/>
            <a:ext cx="2357438" cy="69029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108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316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01/11/2019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485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40" y="1383619"/>
            <a:ext cx="6480720" cy="1102519"/>
          </a:xfrm>
        </p:spPr>
        <p:txBody>
          <a:bodyPr anchor="b">
            <a:normAutofit/>
          </a:bodyPr>
          <a:lstStyle>
            <a:lvl1pPr algn="l">
              <a:defRPr sz="2700">
                <a:solidFill>
                  <a:srgbClr val="9A1D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40" y="2517744"/>
            <a:ext cx="648072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01AA2B-6C70-464B-910E-D5F7F0728D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C71B0F-DD54-41FC-A9A0-577BBDC0F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EF7C-6921-43D4-B450-B35CA8A275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FDABC7A4-1CEE-487B-8940-63904405C6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BED4-58DB-41A9-9A62-F9246DE3E724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2181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97564"/>
            <a:ext cx="6480720" cy="85725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9A1D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" y="1815667"/>
            <a:ext cx="6480720" cy="2778956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86865E-FEF6-46D4-985B-69E7FA52D8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2BDC1A-9E8D-4BE0-8534-B8E2A520F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B806-5072-46D3-A114-ECED701A72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7906550B-16DE-452A-9485-32AFD2912D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61F0-051F-465A-A515-B98DCD954AF5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830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3354859" y="-3175"/>
            <a:ext cx="3503141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01/11/2019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160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" y="897565"/>
            <a:ext cx="6480720" cy="3697058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2A972F-DD24-48BC-BD7E-FBDF77AE04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6B6464-B394-435D-BDAA-868EC4AA6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2DF3-C2EC-46F4-9A9C-007CA6E61E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10D2FE49-99A9-45D2-8E0C-9EAC9E6023A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2F89-B9D4-4BC2-AB0F-375007DE90AA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6816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059583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059583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ACC6-301B-411E-9A2D-B3B4B18A6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2007D-4C7A-499B-961A-02CE479BD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71AEA-1BCD-4B22-9B69-C243FABB31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BAEEC-69FE-4AC0-9C00-88989CBA68C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E7E4-FA02-4D8D-9F90-BCB4785EFEA6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790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951570"/>
            <a:ext cx="4114800" cy="31323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83919"/>
            <a:ext cx="4114800" cy="49122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DD598-F349-483D-98C8-888B5AC075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3ECC4-F542-484D-8FF3-7F02D46A2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37C0-A7EF-4CDE-86BF-1ADC6BE86A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C081E-E337-4B33-87C5-6A40995634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3909-ABF8-47C5-9D1C-CA5D223CF3E9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4748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7FED30A-D80F-41C8-B3FC-C367842E6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029A87-0472-4C70-A7C8-172F24511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7009-3E4D-4D05-98BF-6B75EB9686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9CE9E58-200A-4DF6-B6A0-994ABF3252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37A2-28F6-4099-8FA1-0F0DEFE12D08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5436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B1071-CA9A-4487-9A47-E904C7BD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666282-696E-4BC8-B8B0-F336AA0FA017}" type="datetime1">
              <a:rPr lang="en-GB"/>
              <a:pPr>
                <a:defRPr/>
              </a:pPr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8A195-B9C5-46F0-827C-C1A7C502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40FE-1B4E-4986-9E7C-0E441F5E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8D3DE1-5D96-445F-A126-BEF21C4CA4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059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DFE4378-7E73-43F5-A21D-183D82391136}"/>
              </a:ext>
            </a:extLst>
          </p:cNvPr>
          <p:cNvSpPr/>
          <p:nvPr userDrawn="1"/>
        </p:nvSpPr>
        <p:spPr>
          <a:xfrm>
            <a:off x="4281487" y="-3572"/>
            <a:ext cx="2576513" cy="5147072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9C08D5-906A-4F2B-AFE8-CEA61DC4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2C485A-CFD1-4426-A587-FCC12D6AD237}" type="datetime1">
              <a:rPr lang="en-GB"/>
              <a:pPr>
                <a:defRPr/>
              </a:pPr>
              <a:t>01/11/2019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CB7517-6D6C-459D-9C70-43367032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FC2FD8-1974-488F-ACE8-03F16E07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B866F6-E45F-4D1E-BF10-DC74484DB8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01/11/2019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5751" y="0"/>
            <a:ext cx="3472249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6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680400"/>
            <a:ext cx="39447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00" y="1825200"/>
            <a:ext cx="39447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5751" y="0"/>
            <a:ext cx="3472249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100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2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6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100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2200" y="1369219"/>
            <a:ext cx="31077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54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00" y="1369220"/>
            <a:ext cx="63018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8100" y="4361092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01/11/2019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6850" y="4361092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1220" y="4771676"/>
            <a:ext cx="40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8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0" r:id="rId3"/>
    <p:sldLayoutId id="2147483669" r:id="rId4"/>
    <p:sldLayoutId id="2147483672" r:id="rId5"/>
    <p:sldLayoutId id="2147483671" r:id="rId6"/>
    <p:sldLayoutId id="2147483673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SzPct val="85000"/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SzPct val="85000"/>
        <a:buFont typeface="Wingdings" panose="05000000000000000000" pitchFamily="2" charset="2"/>
        <a:buChar char="Ø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Courier New" panose="02070309020205020404" pitchFamily="49" charset="0"/>
        <a:buChar char="o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00" y="1369220"/>
            <a:ext cx="63018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8100" y="4361092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01/11/2019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6850" y="4361092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1220" y="4771676"/>
            <a:ext cx="40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1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SzPct val="85000"/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SzPct val="85000"/>
        <a:buFont typeface="Wingdings" panose="05000000000000000000" pitchFamily="2" charset="2"/>
        <a:buChar char="Ø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Courier New" panose="02070309020205020404" pitchFamily="49" charset="0"/>
        <a:buChar char="o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174E405-269B-4711-972B-ECB91109B3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8CF4C33-DE92-451F-9434-FBC1EC6883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7">
            <a:extLst>
              <a:ext uri="{FF2B5EF4-FFF2-40B4-BE49-F238E27FC236}">
                <a16:creationId xmlns:a16="http://schemas.microsoft.com/office/drawing/2014/main" id="{969CAB65-81B2-48AE-B30E-F3D11144CCD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" y="214313"/>
            <a:ext cx="1458516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280126-B5C5-4A39-A229-98A3C7BAF5D0}"/>
              </a:ext>
            </a:extLst>
          </p:cNvPr>
          <p:cNvCxnSpPr/>
          <p:nvPr userDrawn="1"/>
        </p:nvCxnSpPr>
        <p:spPr>
          <a:xfrm>
            <a:off x="188119" y="809625"/>
            <a:ext cx="64817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DDBF0A-A9B6-4603-B589-795317618949}"/>
              </a:ext>
            </a:extLst>
          </p:cNvPr>
          <p:cNvCxnSpPr/>
          <p:nvPr userDrawn="1"/>
        </p:nvCxnSpPr>
        <p:spPr>
          <a:xfrm>
            <a:off x="188119" y="4624388"/>
            <a:ext cx="64817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1">
            <a:extLst>
              <a:ext uri="{FF2B5EF4-FFF2-40B4-BE49-F238E27FC236}">
                <a16:creationId xmlns:a16="http://schemas.microsoft.com/office/drawing/2014/main" id="{A01AE52D-6101-4B7C-8FC2-C13B58FA2E6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94" y="4677966"/>
            <a:ext cx="11191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79F5484-26D7-4128-8791-A6F61C7E8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441" y="4685110"/>
            <a:ext cx="290036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6152E9-F6A0-4CA9-B501-C52E1B1AE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58729" y="4688682"/>
            <a:ext cx="54054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6AD391-ED03-491E-86F8-2A220F5C02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FF6428C7-6541-4831-A4AB-31D93A93A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9441" y="465535"/>
            <a:ext cx="16002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3AF670-DD22-4EE6-BBBC-334B75517171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215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9A1D2B"/>
          </a:solidFill>
          <a:latin typeface="Arial" pitchFamily="34" charset="0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ea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BF2F3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00" y="1369220"/>
            <a:ext cx="63018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8100" y="4361092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01/11/2019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6850" y="4361092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1220" y="4771676"/>
            <a:ext cx="40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42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SzPct val="85000"/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SzPct val="85000"/>
        <a:buFont typeface="Wingdings" panose="05000000000000000000" pitchFamily="2" charset="2"/>
        <a:buChar char="Ø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Courier New" panose="02070309020205020404" pitchFamily="49" charset="0"/>
        <a:buChar char="o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174E405-269B-4711-972B-ECB91109B3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8CF4C33-DE92-451F-9434-FBC1EC6883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7">
            <a:extLst>
              <a:ext uri="{FF2B5EF4-FFF2-40B4-BE49-F238E27FC236}">
                <a16:creationId xmlns:a16="http://schemas.microsoft.com/office/drawing/2014/main" id="{969CAB65-81B2-48AE-B30E-F3D11144CCD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" y="214313"/>
            <a:ext cx="1458516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280126-B5C5-4A39-A229-98A3C7BAF5D0}"/>
              </a:ext>
            </a:extLst>
          </p:cNvPr>
          <p:cNvCxnSpPr/>
          <p:nvPr userDrawn="1"/>
        </p:nvCxnSpPr>
        <p:spPr>
          <a:xfrm>
            <a:off x="188119" y="809625"/>
            <a:ext cx="64817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DDBF0A-A9B6-4603-B589-795317618949}"/>
              </a:ext>
            </a:extLst>
          </p:cNvPr>
          <p:cNvCxnSpPr/>
          <p:nvPr userDrawn="1"/>
        </p:nvCxnSpPr>
        <p:spPr>
          <a:xfrm>
            <a:off x="188119" y="4624388"/>
            <a:ext cx="64817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1">
            <a:extLst>
              <a:ext uri="{FF2B5EF4-FFF2-40B4-BE49-F238E27FC236}">
                <a16:creationId xmlns:a16="http://schemas.microsoft.com/office/drawing/2014/main" id="{A01AE52D-6101-4B7C-8FC2-C13B58FA2E6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94" y="4677966"/>
            <a:ext cx="11191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79F5484-26D7-4128-8791-A6F61C7E8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441" y="4685110"/>
            <a:ext cx="290036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6152E9-F6A0-4CA9-B501-C52E1B1AE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58729" y="4688682"/>
            <a:ext cx="54054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6AD391-ED03-491E-86F8-2A220F5C02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FF6428C7-6541-4831-A4AB-31D93A93A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9441" y="465535"/>
            <a:ext cx="16002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3AF670-DD22-4EE6-BBBC-334B75517171}" type="datetime4">
              <a:rPr lang="en-GB" altLang="en-US"/>
              <a:pPr>
                <a:defRPr/>
              </a:pPr>
              <a:t>01 November 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6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9A1D2B"/>
          </a:solidFill>
          <a:latin typeface="Arial" pitchFamily="34" charset="0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ea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rgbClr val="9A1D2B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BF2F3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7565-FBC9-4193-8648-804CEA021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38175"/>
            <a:ext cx="3944700" cy="616019"/>
          </a:xfrm>
        </p:spPr>
        <p:txBody>
          <a:bodyPr/>
          <a:lstStyle/>
          <a:p>
            <a:r>
              <a:rPr lang="en-GB" sz="2800" dirty="0"/>
              <a:t>Student Mental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CF9E3-786B-415A-9D60-420414F94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254961"/>
            <a:ext cx="3944700" cy="1314000"/>
          </a:xfrm>
        </p:spPr>
        <p:txBody>
          <a:bodyPr>
            <a:normAutofit/>
          </a:bodyPr>
          <a:lstStyle/>
          <a:p>
            <a:r>
              <a:rPr lang="en-GB" sz="2400" dirty="0"/>
              <a:t>Developing a strategy</a:t>
            </a:r>
          </a:p>
        </p:txBody>
      </p:sp>
    </p:spTree>
    <p:extLst>
      <p:ext uri="{BB962C8B-B14F-4D97-AF65-F5344CB8AC3E}">
        <p14:creationId xmlns:p14="http://schemas.microsoft.com/office/powerpoint/2010/main" val="375774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3537-FE73-4E57-837E-FEC897E3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151" y="110091"/>
            <a:ext cx="4768601" cy="548464"/>
          </a:xfrm>
        </p:spPr>
        <p:txBody>
          <a:bodyPr>
            <a:noAutofit/>
          </a:bodyPr>
          <a:lstStyle/>
          <a:p>
            <a:r>
              <a:rPr lang="en-GB" dirty="0"/>
              <a:t>UUK Strategy Framework</a:t>
            </a:r>
          </a:p>
        </p:txBody>
      </p:sp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7BB2B203-6770-419E-BA77-789B8BDA4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23" y="1293832"/>
            <a:ext cx="3909953" cy="2778125"/>
          </a:xfrm>
        </p:spPr>
      </p:pic>
    </p:spTree>
    <p:extLst>
      <p:ext uri="{BB962C8B-B14F-4D97-AF65-F5344CB8AC3E}">
        <p14:creationId xmlns:p14="http://schemas.microsoft.com/office/powerpoint/2010/main" val="423906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10FA-7A1A-459B-BD95-E89FC03C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65" y="180974"/>
            <a:ext cx="4819295" cy="509257"/>
          </a:xfrm>
        </p:spPr>
        <p:txBody>
          <a:bodyPr>
            <a:normAutofit/>
          </a:bodyPr>
          <a:lstStyle/>
          <a:p>
            <a:r>
              <a:rPr lang="en-GB" sz="2100" dirty="0"/>
              <a:t>Mental Health and Wellbeing Strategy</a:t>
            </a:r>
          </a:p>
        </p:txBody>
      </p:sp>
      <p:pic>
        <p:nvPicPr>
          <p:cNvPr id="8" name="Content Placeholder 7" descr="A person wearing a suit and tie standing in front of a building&#10;&#10;Description automatically generated">
            <a:extLst>
              <a:ext uri="{FF2B5EF4-FFF2-40B4-BE49-F238E27FC236}">
                <a16:creationId xmlns:a16="http://schemas.microsoft.com/office/drawing/2014/main" id="{2F590204-755B-4232-AA18-AA04AE931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5" y="1923939"/>
            <a:ext cx="2857500" cy="1428750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32D06C-5072-432D-B19C-4827E1374B7E}"/>
              </a:ext>
            </a:extLst>
          </p:cNvPr>
          <p:cNvSpPr txBox="1">
            <a:spLocks/>
          </p:cNvSpPr>
          <p:nvPr/>
        </p:nvSpPr>
        <p:spPr bwMode="auto">
          <a:xfrm>
            <a:off x="3579187" y="1494178"/>
            <a:ext cx="3240882" cy="277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rgbClr val="BF2F37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GB" sz="1800" dirty="0"/>
              <a:t>VC’s Taskforce</a:t>
            </a:r>
          </a:p>
          <a:p>
            <a:pPr defTabSz="914400">
              <a:defRPr/>
            </a:pPr>
            <a:r>
              <a:rPr lang="en-GB" sz="1800" dirty="0"/>
              <a:t>UUK Framework Review</a:t>
            </a:r>
          </a:p>
          <a:p>
            <a:pPr defTabSz="914400">
              <a:defRPr/>
            </a:pPr>
            <a:r>
              <a:rPr lang="en-GB" sz="1800" dirty="0"/>
              <a:t>Staff and student strategy development</a:t>
            </a:r>
          </a:p>
          <a:p>
            <a:pPr defTabSz="914400">
              <a:defRPr/>
            </a:pPr>
            <a:r>
              <a:rPr lang="en-GB" sz="1800" dirty="0"/>
              <a:t>Strategy Action Plans</a:t>
            </a:r>
          </a:p>
          <a:p>
            <a:pPr defTabSz="914400">
              <a:defRPr/>
            </a:pPr>
            <a:r>
              <a:rPr lang="en-GB" sz="1800" dirty="0"/>
              <a:t>Annual Report to Board</a:t>
            </a:r>
          </a:p>
          <a:p>
            <a:pPr defTabSz="914400">
              <a:defRPr/>
            </a:pPr>
            <a:r>
              <a:rPr lang="en-GB" sz="1800" dirty="0"/>
              <a:t>Transition to business as usual</a:t>
            </a:r>
          </a:p>
          <a:p>
            <a:pPr defTabSz="914400">
              <a:defRPr/>
            </a:pPr>
            <a:endParaRPr lang="en-GB" sz="1800" dirty="0"/>
          </a:p>
          <a:p>
            <a:pPr defTabSz="914400"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5254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66384C3-85A9-4EE3-A300-1798D4FE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19" y="146363"/>
            <a:ext cx="4791462" cy="498679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Student wellbeing and mental health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580CFEF-A612-4FB1-92A5-1A434D091E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8100" y="1369219"/>
            <a:ext cx="3108038" cy="256482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5A2219-72FC-4E6C-AFCA-6A6C92C219E2}"/>
              </a:ext>
            </a:extLst>
          </p:cNvPr>
          <p:cNvSpPr txBox="1">
            <a:spLocks/>
          </p:cNvSpPr>
          <p:nvPr/>
        </p:nvSpPr>
        <p:spPr bwMode="auto">
          <a:xfrm>
            <a:off x="3749962" y="1553517"/>
            <a:ext cx="3108038" cy="28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rgbClr val="BF2F37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800" b="1" dirty="0"/>
              <a:t>Trends</a:t>
            </a:r>
          </a:p>
          <a:p>
            <a:pPr defTabSz="914400"/>
            <a:r>
              <a:rPr lang="en-GB" sz="1800" dirty="0"/>
              <a:t>General wellbeing</a:t>
            </a:r>
          </a:p>
          <a:p>
            <a:pPr defTabSz="914400"/>
            <a:r>
              <a:rPr lang="en-GB" sz="1800" dirty="0"/>
              <a:t>Social isolation</a:t>
            </a:r>
          </a:p>
          <a:p>
            <a:pPr defTabSz="914400"/>
            <a:r>
              <a:rPr lang="en-GB" sz="1800" dirty="0"/>
              <a:t>Anxiety, depression</a:t>
            </a:r>
          </a:p>
          <a:p>
            <a:pPr defTabSz="914400"/>
            <a:r>
              <a:rPr lang="en-GB" sz="1800" dirty="0"/>
              <a:t>Perfectionism</a:t>
            </a:r>
          </a:p>
          <a:p>
            <a:pPr defTabSz="914400"/>
            <a:r>
              <a:rPr lang="en-GB" sz="1800" dirty="0"/>
              <a:t>Substance use</a:t>
            </a:r>
          </a:p>
          <a:p>
            <a:pPr defTabSz="914400"/>
            <a:r>
              <a:rPr lang="en-GB" sz="1800" dirty="0"/>
              <a:t>Suicidal ideation</a:t>
            </a:r>
          </a:p>
        </p:txBody>
      </p:sp>
    </p:spTree>
    <p:extLst>
      <p:ext uri="{BB962C8B-B14F-4D97-AF65-F5344CB8AC3E}">
        <p14:creationId xmlns:p14="http://schemas.microsoft.com/office/powerpoint/2010/main" val="119315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6007-ABF2-432F-B371-75EF3D45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13" y="0"/>
            <a:ext cx="4634947" cy="645042"/>
          </a:xfrm>
        </p:spPr>
        <p:txBody>
          <a:bodyPr/>
          <a:lstStyle/>
          <a:p>
            <a:r>
              <a:rPr lang="en-GB" dirty="0"/>
              <a:t>Institutional context</a:t>
            </a:r>
          </a:p>
        </p:txBody>
      </p:sp>
      <p:pic>
        <p:nvPicPr>
          <p:cNvPr id="8" name="Content Placeholder 7" descr="A statue of a person walking in front of a building&#10;&#10;Description automatically generated">
            <a:extLst>
              <a:ext uri="{FF2B5EF4-FFF2-40B4-BE49-F238E27FC236}">
                <a16:creationId xmlns:a16="http://schemas.microsoft.com/office/drawing/2014/main" id="{89CD97C7-BD91-4FC2-89B1-5214BE640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75" y="1675005"/>
            <a:ext cx="2970213" cy="1980142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E33370-12CA-4A04-8252-A0AF35F16715}"/>
              </a:ext>
            </a:extLst>
          </p:cNvPr>
          <p:cNvSpPr txBox="1">
            <a:spLocks/>
          </p:cNvSpPr>
          <p:nvPr/>
        </p:nvSpPr>
        <p:spPr bwMode="auto">
          <a:xfrm>
            <a:off x="320962" y="1465937"/>
            <a:ext cx="3108038" cy="239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rgbClr val="BF2F37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1800" dirty="0"/>
              <a:t>University Strategy 2016</a:t>
            </a:r>
          </a:p>
          <a:p>
            <a:pPr defTabSz="914400"/>
            <a:r>
              <a:rPr lang="en-GB" sz="1800" dirty="0"/>
              <a:t>Student wellbeing priority</a:t>
            </a:r>
          </a:p>
          <a:p>
            <a:pPr defTabSz="914400"/>
            <a:r>
              <a:rPr lang="en-GB" sz="1800" dirty="0"/>
              <a:t>£1M investment</a:t>
            </a:r>
          </a:p>
          <a:p>
            <a:pPr defTabSz="914400"/>
            <a:r>
              <a:rPr lang="en-GB" sz="1800" dirty="0"/>
              <a:t>Student Wellbeing Service</a:t>
            </a:r>
          </a:p>
          <a:p>
            <a:pPr defTabSz="914400"/>
            <a:r>
              <a:rPr lang="en-GB" sz="1800" dirty="0"/>
              <a:t>Residential Life Service</a:t>
            </a:r>
          </a:p>
          <a:p>
            <a:pPr defTabSz="914400"/>
            <a:r>
              <a:rPr lang="en-GB" sz="1800" dirty="0"/>
              <a:t>Student deaths by suicide</a:t>
            </a:r>
          </a:p>
          <a:p>
            <a:pPr defTabSz="914400"/>
            <a:r>
              <a:rPr lang="en-GB" sz="1800" dirty="0"/>
              <a:t>Media coverage</a:t>
            </a:r>
          </a:p>
          <a:p>
            <a:pPr defTabSz="914400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9236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66384C3-85A9-4EE3-A300-1798D4FE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19" y="146363"/>
            <a:ext cx="4791462" cy="498679"/>
          </a:xfrm>
        </p:spPr>
        <p:txBody>
          <a:bodyPr>
            <a:normAutofit/>
          </a:bodyPr>
          <a:lstStyle/>
          <a:p>
            <a:r>
              <a:rPr lang="en-GB" altLang="en-US" dirty="0"/>
              <a:t>Support for student wellbeing</a:t>
            </a: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5C312EE7-4368-4356-936A-822A394E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" r="611"/>
          <a:stretch>
            <a:fillRect/>
          </a:stretch>
        </p:blipFill>
        <p:spPr>
          <a:xfrm>
            <a:off x="324569" y="1539340"/>
            <a:ext cx="3107700" cy="25152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4AA9B9-A5C3-4DD5-A34D-E810A8E0C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1843" y="1766168"/>
            <a:ext cx="3108038" cy="2888456"/>
          </a:xfrm>
        </p:spPr>
        <p:txBody>
          <a:bodyPr>
            <a:normAutofit/>
          </a:bodyPr>
          <a:lstStyle/>
          <a:p>
            <a:r>
              <a:rPr lang="en-GB" sz="1800" dirty="0"/>
              <a:t>Whole institution approach</a:t>
            </a:r>
          </a:p>
          <a:p>
            <a:r>
              <a:rPr lang="en-GB" sz="1800" dirty="0"/>
              <a:t>New services</a:t>
            </a:r>
          </a:p>
          <a:p>
            <a:r>
              <a:rPr lang="en-GB" sz="1800" dirty="0"/>
              <a:t>Proactive support</a:t>
            </a:r>
          </a:p>
          <a:p>
            <a:r>
              <a:rPr lang="en-GB" sz="1800" dirty="0"/>
              <a:t>Community building</a:t>
            </a:r>
          </a:p>
          <a:p>
            <a:r>
              <a:rPr lang="en-GB" sz="1800" dirty="0"/>
              <a:t>Skills development</a:t>
            </a:r>
          </a:p>
          <a:p>
            <a:r>
              <a:rPr lang="en-GB" sz="1800" dirty="0"/>
              <a:t>Additional support</a:t>
            </a:r>
          </a:p>
        </p:txBody>
      </p:sp>
    </p:spTree>
    <p:extLst>
      <p:ext uri="{BB962C8B-B14F-4D97-AF65-F5344CB8AC3E}">
        <p14:creationId xmlns:p14="http://schemas.microsoft.com/office/powerpoint/2010/main" val="150681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F011FC-9551-4D9A-859F-11C49CE2B487}"/>
              </a:ext>
            </a:extLst>
          </p:cNvPr>
          <p:cNvSpPr/>
          <p:nvPr/>
        </p:nvSpPr>
        <p:spPr>
          <a:xfrm>
            <a:off x="0" y="642938"/>
            <a:ext cx="6858000" cy="3203972"/>
          </a:xfrm>
          <a:custGeom>
            <a:avLst/>
            <a:gdLst/>
            <a:ahLst/>
            <a:cxnLst/>
            <a:rect l="l" t="t" r="r" b="b"/>
            <a:pathLst>
              <a:path w="20104100" h="9392920">
                <a:moveTo>
                  <a:pt x="0" y="9392384"/>
                </a:moveTo>
                <a:lnTo>
                  <a:pt x="20104099" y="9392384"/>
                </a:lnTo>
                <a:lnTo>
                  <a:pt x="20104099" y="0"/>
                </a:lnTo>
                <a:lnTo>
                  <a:pt x="0" y="0"/>
                </a:lnTo>
                <a:lnTo>
                  <a:pt x="0" y="9392384"/>
                </a:lnTo>
                <a:close/>
              </a:path>
            </a:pathLst>
          </a:custGeom>
          <a:solidFill>
            <a:srgbClr val="E3E5E5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87416C-EB1B-4AA8-AC5E-58EE5F759EB0}"/>
              </a:ext>
            </a:extLst>
          </p:cNvPr>
          <p:cNvSpPr txBox="1"/>
          <p:nvPr/>
        </p:nvSpPr>
        <p:spPr>
          <a:xfrm>
            <a:off x="246460" y="3998119"/>
            <a:ext cx="1444228" cy="304652"/>
          </a:xfrm>
          <a:prstGeom prst="rect">
            <a:avLst/>
          </a:prstGeom>
        </p:spPr>
        <p:txBody>
          <a:bodyPr lIns="0" tIns="5415" rIns="0" bIns="0">
            <a:spAutoFit/>
          </a:bodyPr>
          <a:lstStyle/>
          <a:p>
            <a:pPr marL="4332" defTabSz="311902" eaLnBrk="0" fontAlgn="base" hangingPunct="0">
              <a:spcBef>
                <a:spcPts val="43"/>
              </a:spcBef>
              <a:spcAft>
                <a:spcPct val="0"/>
              </a:spcAft>
              <a:defRPr/>
            </a:pPr>
            <a:r>
              <a:rPr sz="1944" spc="-39" dirty="0">
                <a:solidFill>
                  <a:srgbClr val="AB1F2D"/>
                </a:solidFill>
                <a:latin typeface="Rockwell" panose="02060603020205020403" pitchFamily="18" charset="0"/>
                <a:cs typeface="FS Rufus Light"/>
              </a:rPr>
              <a:t>bristol.ac.uk</a:t>
            </a:r>
            <a:endParaRPr sz="1944" dirty="0">
              <a:solidFill>
                <a:prstClr val="black"/>
              </a:solidFill>
              <a:latin typeface="Rockwell" panose="02060603020205020403" pitchFamily="18" charset="0"/>
              <a:cs typeface="FS Rufus 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92185CF-C51E-4976-A3C3-157946D4DC96}"/>
              </a:ext>
            </a:extLst>
          </p:cNvPr>
          <p:cNvSpPr txBox="1"/>
          <p:nvPr/>
        </p:nvSpPr>
        <p:spPr>
          <a:xfrm>
            <a:off x="2144316" y="4056460"/>
            <a:ext cx="4476750" cy="233645"/>
          </a:xfrm>
          <a:prstGeom prst="rect">
            <a:avLst/>
          </a:prstGeom>
        </p:spPr>
        <p:txBody>
          <a:bodyPr lIns="0" tIns="5198" rIns="0" bIns="0">
            <a:spAutoFit/>
          </a:bodyPr>
          <a:lstStyle/>
          <a:p>
            <a:pPr marL="4332" defTabSz="311902" eaLnBrk="0" fontAlgn="base" hangingPunct="0">
              <a:spcBef>
                <a:spcPts val="41"/>
              </a:spcBef>
              <a:spcAft>
                <a:spcPct val="0"/>
              </a:spcAft>
              <a:defRPr/>
            </a:pPr>
            <a:r>
              <a:rPr sz="1484" spc="-23" dirty="0">
                <a:solidFill>
                  <a:prstClr val="black"/>
                </a:solidFill>
                <a:latin typeface="Rockwell" panose="02060603020205020403" pitchFamily="18" charset="0"/>
                <a:cs typeface="FS Rufus Light"/>
              </a:rPr>
              <a:t>Bristol’s whole-institution </a:t>
            </a:r>
            <a:r>
              <a:rPr sz="1484" spc="-26" dirty="0">
                <a:solidFill>
                  <a:prstClr val="black"/>
                </a:solidFill>
                <a:latin typeface="Rockwell" panose="02060603020205020403" pitchFamily="18" charset="0"/>
                <a:cs typeface="FS Rufus Light"/>
              </a:rPr>
              <a:t>model </a:t>
            </a:r>
            <a:r>
              <a:rPr sz="1484" spc="-27" dirty="0">
                <a:solidFill>
                  <a:prstClr val="black"/>
                </a:solidFill>
                <a:latin typeface="Rockwell" panose="02060603020205020403" pitchFamily="18" charset="0"/>
                <a:cs typeface="FS Rufus Light"/>
              </a:rPr>
              <a:t>for </a:t>
            </a:r>
            <a:r>
              <a:rPr sz="1484" spc="-12" dirty="0">
                <a:solidFill>
                  <a:prstClr val="black"/>
                </a:solidFill>
                <a:latin typeface="Rockwell" panose="02060603020205020403" pitchFamily="18" charset="0"/>
                <a:cs typeface="FS Rufus Light"/>
              </a:rPr>
              <a:t>pastoral</a:t>
            </a:r>
            <a:r>
              <a:rPr sz="1484" spc="111" dirty="0">
                <a:solidFill>
                  <a:prstClr val="black"/>
                </a:solidFill>
                <a:latin typeface="Rockwell" panose="02060603020205020403" pitchFamily="18" charset="0"/>
                <a:cs typeface="FS Rufus Light"/>
              </a:rPr>
              <a:t> </a:t>
            </a:r>
            <a:r>
              <a:rPr sz="1484" spc="-15" dirty="0">
                <a:solidFill>
                  <a:prstClr val="black"/>
                </a:solidFill>
                <a:latin typeface="Rockwell" panose="02060603020205020403" pitchFamily="18" charset="0"/>
                <a:cs typeface="FS Rufus Light"/>
              </a:rPr>
              <a:t>care</a:t>
            </a:r>
            <a:endParaRPr sz="1484" dirty="0">
              <a:solidFill>
                <a:prstClr val="black"/>
              </a:solidFill>
              <a:latin typeface="Rockwell" panose="02060603020205020403" pitchFamily="18" charset="0"/>
              <a:cs typeface="FS Rufus 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84F43A4-CCBE-4932-ACB1-FB840F43DC6C}"/>
              </a:ext>
            </a:extLst>
          </p:cNvPr>
          <p:cNvSpPr/>
          <p:nvPr/>
        </p:nvSpPr>
        <p:spPr>
          <a:xfrm>
            <a:off x="2340769" y="777479"/>
            <a:ext cx="2622947" cy="1151334"/>
          </a:xfrm>
          <a:custGeom>
            <a:avLst/>
            <a:gdLst/>
            <a:ahLst/>
            <a:cxnLst/>
            <a:rect l="l" t="t" r="r" b="b"/>
            <a:pathLst>
              <a:path w="7691119" h="3373754">
                <a:moveTo>
                  <a:pt x="0" y="3373656"/>
                </a:moveTo>
                <a:lnTo>
                  <a:pt x="6911820" y="3373656"/>
                </a:lnTo>
                <a:lnTo>
                  <a:pt x="7690690" y="0"/>
                </a:lnTo>
                <a:lnTo>
                  <a:pt x="778870" y="0"/>
                </a:lnTo>
                <a:lnTo>
                  <a:pt x="0" y="3373656"/>
                </a:lnTo>
                <a:close/>
              </a:path>
            </a:pathLst>
          </a:custGeom>
          <a:solidFill>
            <a:srgbClr val="BE2B31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2BE8949-B485-45EF-A52F-AD23BA1DDCD3}"/>
              </a:ext>
            </a:extLst>
          </p:cNvPr>
          <p:cNvSpPr/>
          <p:nvPr/>
        </p:nvSpPr>
        <p:spPr>
          <a:xfrm>
            <a:off x="3221831" y="2010966"/>
            <a:ext cx="414338" cy="419100"/>
          </a:xfrm>
          <a:custGeom>
            <a:avLst/>
            <a:gdLst/>
            <a:ahLst/>
            <a:cxnLst/>
            <a:rect l="l" t="t" r="r" b="b"/>
            <a:pathLst>
              <a:path w="1214754" h="1228725">
                <a:moveTo>
                  <a:pt x="0" y="1228255"/>
                </a:moveTo>
                <a:lnTo>
                  <a:pt x="1214744" y="1228255"/>
                </a:lnTo>
                <a:lnTo>
                  <a:pt x="1214744" y="0"/>
                </a:lnTo>
                <a:lnTo>
                  <a:pt x="0" y="0"/>
                </a:lnTo>
                <a:lnTo>
                  <a:pt x="0" y="1228255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E661991-40CD-46EE-B102-8729330F0FB0}"/>
              </a:ext>
            </a:extLst>
          </p:cNvPr>
          <p:cNvSpPr/>
          <p:nvPr/>
        </p:nvSpPr>
        <p:spPr>
          <a:xfrm>
            <a:off x="3092053" y="2010966"/>
            <a:ext cx="681038" cy="419100"/>
          </a:xfrm>
          <a:custGeom>
            <a:avLst/>
            <a:gdLst/>
            <a:ahLst/>
            <a:cxnLst/>
            <a:rect l="l" t="t" r="r" b="b"/>
            <a:pathLst>
              <a:path w="1996440" h="1228725">
                <a:moveTo>
                  <a:pt x="0" y="1228255"/>
                </a:moveTo>
                <a:lnTo>
                  <a:pt x="1712754" y="1228255"/>
                </a:lnTo>
                <a:lnTo>
                  <a:pt x="1996319" y="0"/>
                </a:lnTo>
                <a:lnTo>
                  <a:pt x="283565" y="0"/>
                </a:lnTo>
                <a:lnTo>
                  <a:pt x="0" y="1228255"/>
                </a:lnTo>
                <a:close/>
              </a:path>
            </a:pathLst>
          </a:custGeom>
          <a:ln w="11428">
            <a:solidFill>
              <a:srgbClr val="000000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5FADD66-2D54-4855-9843-D50C43221E81}"/>
              </a:ext>
            </a:extLst>
          </p:cNvPr>
          <p:cNvSpPr/>
          <p:nvPr/>
        </p:nvSpPr>
        <p:spPr>
          <a:xfrm>
            <a:off x="1922860" y="2561035"/>
            <a:ext cx="2624138" cy="1151334"/>
          </a:xfrm>
          <a:custGeom>
            <a:avLst/>
            <a:gdLst/>
            <a:ahLst/>
            <a:cxnLst/>
            <a:rect l="l" t="t" r="r" b="b"/>
            <a:pathLst>
              <a:path w="7691119" h="3373754">
                <a:moveTo>
                  <a:pt x="0" y="3373656"/>
                </a:moveTo>
                <a:lnTo>
                  <a:pt x="6911820" y="3373656"/>
                </a:lnTo>
                <a:lnTo>
                  <a:pt x="7690690" y="0"/>
                </a:lnTo>
                <a:lnTo>
                  <a:pt x="778870" y="0"/>
                </a:lnTo>
                <a:lnTo>
                  <a:pt x="0" y="3373656"/>
                </a:lnTo>
                <a:close/>
              </a:path>
            </a:pathLst>
          </a:custGeom>
          <a:solidFill>
            <a:srgbClr val="2BBADA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CB6151C-0CEF-4076-81CA-A68E6446D3FD}"/>
              </a:ext>
            </a:extLst>
          </p:cNvPr>
          <p:cNvSpPr/>
          <p:nvPr/>
        </p:nvSpPr>
        <p:spPr>
          <a:xfrm>
            <a:off x="619126" y="1656160"/>
            <a:ext cx="2602706" cy="1150144"/>
          </a:xfrm>
          <a:custGeom>
            <a:avLst/>
            <a:gdLst/>
            <a:ahLst/>
            <a:cxnLst/>
            <a:rect l="l" t="t" r="r" b="b"/>
            <a:pathLst>
              <a:path w="7629525" h="3373754">
                <a:moveTo>
                  <a:pt x="0" y="3373656"/>
                </a:moveTo>
                <a:lnTo>
                  <a:pt x="6850314" y="3373656"/>
                </a:lnTo>
                <a:lnTo>
                  <a:pt x="7629184" y="0"/>
                </a:lnTo>
                <a:lnTo>
                  <a:pt x="778870" y="0"/>
                </a:lnTo>
                <a:lnTo>
                  <a:pt x="0" y="3373656"/>
                </a:lnTo>
                <a:close/>
              </a:path>
            </a:pathLst>
          </a:custGeom>
          <a:solidFill>
            <a:srgbClr val="00ACAF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49D5400-660B-401F-A134-3F27F511F8E3}"/>
              </a:ext>
            </a:extLst>
          </p:cNvPr>
          <p:cNvSpPr/>
          <p:nvPr/>
        </p:nvSpPr>
        <p:spPr>
          <a:xfrm>
            <a:off x="847725" y="1658542"/>
            <a:ext cx="1515666" cy="172640"/>
          </a:xfrm>
          <a:custGeom>
            <a:avLst/>
            <a:gdLst/>
            <a:ahLst/>
            <a:cxnLst/>
            <a:rect l="l" t="t" r="r" b="b"/>
            <a:pathLst>
              <a:path w="4441190" h="508635">
                <a:moveTo>
                  <a:pt x="0" y="508057"/>
                </a:moveTo>
                <a:lnTo>
                  <a:pt x="4440639" y="508057"/>
                </a:lnTo>
                <a:lnTo>
                  <a:pt x="4440639" y="0"/>
                </a:lnTo>
                <a:lnTo>
                  <a:pt x="0" y="0"/>
                </a:lnTo>
                <a:lnTo>
                  <a:pt x="0" y="508057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0A2F540-31E6-4C32-98C1-FF657448B2AF}"/>
              </a:ext>
            </a:extLst>
          </p:cNvPr>
          <p:cNvSpPr/>
          <p:nvPr/>
        </p:nvSpPr>
        <p:spPr>
          <a:xfrm>
            <a:off x="847726" y="1658542"/>
            <a:ext cx="1556147" cy="172640"/>
          </a:xfrm>
          <a:custGeom>
            <a:avLst/>
            <a:gdLst/>
            <a:ahLst/>
            <a:cxnLst/>
            <a:rect l="l" t="t" r="r" b="b"/>
            <a:pathLst>
              <a:path w="4560570" h="508635">
                <a:moveTo>
                  <a:pt x="0" y="508057"/>
                </a:moveTo>
                <a:lnTo>
                  <a:pt x="4443089" y="508057"/>
                </a:lnTo>
                <a:lnTo>
                  <a:pt x="4560384" y="0"/>
                </a:lnTo>
                <a:lnTo>
                  <a:pt x="117294" y="0"/>
                </a:lnTo>
                <a:lnTo>
                  <a:pt x="0" y="508057"/>
                </a:lnTo>
                <a:close/>
              </a:path>
            </a:pathLst>
          </a:custGeom>
          <a:ln w="11505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A5BB298-2103-4748-BFF6-A0B5840C9A38}"/>
              </a:ext>
            </a:extLst>
          </p:cNvPr>
          <p:cNvSpPr/>
          <p:nvPr/>
        </p:nvSpPr>
        <p:spPr>
          <a:xfrm>
            <a:off x="2363391" y="1658542"/>
            <a:ext cx="856059" cy="172640"/>
          </a:xfrm>
          <a:custGeom>
            <a:avLst/>
            <a:gdLst/>
            <a:ahLst/>
            <a:cxnLst/>
            <a:rect l="l" t="t" r="r" b="b"/>
            <a:pathLst>
              <a:path w="2511425" h="508635">
                <a:moveTo>
                  <a:pt x="0" y="508057"/>
                </a:moveTo>
                <a:lnTo>
                  <a:pt x="2393759" y="508057"/>
                </a:lnTo>
                <a:lnTo>
                  <a:pt x="2511053" y="0"/>
                </a:lnTo>
                <a:lnTo>
                  <a:pt x="117294" y="0"/>
                </a:lnTo>
                <a:lnTo>
                  <a:pt x="0" y="508057"/>
                </a:lnTo>
                <a:close/>
              </a:path>
            </a:pathLst>
          </a:custGeom>
          <a:solidFill>
            <a:srgbClr val="FFFFFF">
              <a:alpha val="34999"/>
            </a:srgbClr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3159FE0-AFF9-47B3-AC37-D2EC2122554B}"/>
              </a:ext>
            </a:extLst>
          </p:cNvPr>
          <p:cNvSpPr/>
          <p:nvPr/>
        </p:nvSpPr>
        <p:spPr>
          <a:xfrm>
            <a:off x="2363391" y="1658542"/>
            <a:ext cx="856059" cy="172640"/>
          </a:xfrm>
          <a:custGeom>
            <a:avLst/>
            <a:gdLst/>
            <a:ahLst/>
            <a:cxnLst/>
            <a:rect l="l" t="t" r="r" b="b"/>
            <a:pathLst>
              <a:path w="2511425" h="508635">
                <a:moveTo>
                  <a:pt x="0" y="508057"/>
                </a:moveTo>
                <a:lnTo>
                  <a:pt x="2393759" y="508057"/>
                </a:lnTo>
                <a:lnTo>
                  <a:pt x="2511053" y="0"/>
                </a:lnTo>
                <a:lnTo>
                  <a:pt x="117294" y="0"/>
                </a:lnTo>
                <a:lnTo>
                  <a:pt x="0" y="508057"/>
                </a:lnTo>
                <a:close/>
              </a:path>
            </a:pathLst>
          </a:custGeom>
          <a:ln w="10735">
            <a:solidFill>
              <a:srgbClr val="000000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FE6421F3-4D8D-4820-AEF4-7B1C3C64F488}"/>
              </a:ext>
            </a:extLst>
          </p:cNvPr>
          <p:cNvSpPr/>
          <p:nvPr/>
        </p:nvSpPr>
        <p:spPr>
          <a:xfrm>
            <a:off x="944166" y="1713310"/>
            <a:ext cx="603647" cy="86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DAB6BA0-25F7-4084-A28D-BD0E78FD450E}"/>
              </a:ext>
            </a:extLst>
          </p:cNvPr>
          <p:cNvSpPr/>
          <p:nvPr/>
        </p:nvSpPr>
        <p:spPr>
          <a:xfrm>
            <a:off x="2151460" y="2563417"/>
            <a:ext cx="1484709" cy="172640"/>
          </a:xfrm>
          <a:custGeom>
            <a:avLst/>
            <a:gdLst/>
            <a:ahLst/>
            <a:cxnLst/>
            <a:rect l="l" t="t" r="r" b="b"/>
            <a:pathLst>
              <a:path w="4353559" h="508635">
                <a:moveTo>
                  <a:pt x="0" y="508057"/>
                </a:moveTo>
                <a:lnTo>
                  <a:pt x="4352969" y="508057"/>
                </a:lnTo>
                <a:lnTo>
                  <a:pt x="4352969" y="0"/>
                </a:lnTo>
                <a:lnTo>
                  <a:pt x="0" y="0"/>
                </a:lnTo>
                <a:lnTo>
                  <a:pt x="0" y="508057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946C7158-7CA5-45E2-8247-8DF308C27541}"/>
              </a:ext>
            </a:extLst>
          </p:cNvPr>
          <p:cNvSpPr/>
          <p:nvPr/>
        </p:nvSpPr>
        <p:spPr>
          <a:xfrm>
            <a:off x="2151460" y="2563417"/>
            <a:ext cx="2393156" cy="172640"/>
          </a:xfrm>
          <a:custGeom>
            <a:avLst/>
            <a:gdLst/>
            <a:ahLst/>
            <a:cxnLst/>
            <a:rect l="l" t="t" r="r" b="b"/>
            <a:pathLst>
              <a:path w="7016115" h="508635">
                <a:moveTo>
                  <a:pt x="0" y="508057"/>
                </a:moveTo>
                <a:lnTo>
                  <a:pt x="6898774" y="508057"/>
                </a:lnTo>
                <a:lnTo>
                  <a:pt x="7016068" y="0"/>
                </a:lnTo>
                <a:lnTo>
                  <a:pt x="117294" y="0"/>
                </a:lnTo>
                <a:lnTo>
                  <a:pt x="0" y="508057"/>
                </a:lnTo>
                <a:close/>
              </a:path>
            </a:pathLst>
          </a:custGeom>
          <a:ln w="11507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FF8B2FC4-A2A6-46E6-BC76-99F2F790E8C4}"/>
              </a:ext>
            </a:extLst>
          </p:cNvPr>
          <p:cNvSpPr/>
          <p:nvPr/>
        </p:nvSpPr>
        <p:spPr>
          <a:xfrm>
            <a:off x="2246710" y="2624138"/>
            <a:ext cx="513159" cy="66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C836B45-7DBE-4FC5-8517-F73DBC0BFD47}"/>
              </a:ext>
            </a:extLst>
          </p:cNvPr>
          <p:cNvSpPr/>
          <p:nvPr/>
        </p:nvSpPr>
        <p:spPr>
          <a:xfrm>
            <a:off x="3636169" y="1656160"/>
            <a:ext cx="2602706" cy="1150144"/>
          </a:xfrm>
          <a:custGeom>
            <a:avLst/>
            <a:gdLst/>
            <a:ahLst/>
            <a:cxnLst/>
            <a:rect l="l" t="t" r="r" b="b"/>
            <a:pathLst>
              <a:path w="7629525" h="3373754">
                <a:moveTo>
                  <a:pt x="0" y="3373656"/>
                </a:moveTo>
                <a:lnTo>
                  <a:pt x="6850314" y="3373656"/>
                </a:lnTo>
                <a:lnTo>
                  <a:pt x="7629184" y="0"/>
                </a:lnTo>
                <a:lnTo>
                  <a:pt x="778870" y="0"/>
                </a:lnTo>
                <a:lnTo>
                  <a:pt x="0" y="3373656"/>
                </a:lnTo>
                <a:close/>
              </a:path>
            </a:pathLst>
          </a:custGeom>
          <a:solidFill>
            <a:srgbClr val="BED000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99EFA27-BC36-4E98-8A7F-EF18A359C290}"/>
              </a:ext>
            </a:extLst>
          </p:cNvPr>
          <p:cNvSpPr/>
          <p:nvPr/>
        </p:nvSpPr>
        <p:spPr>
          <a:xfrm>
            <a:off x="3312319" y="2140744"/>
            <a:ext cx="226219" cy="286941"/>
          </a:xfrm>
          <a:custGeom>
            <a:avLst/>
            <a:gdLst/>
            <a:ahLst/>
            <a:cxnLst/>
            <a:rect l="l" t="t" r="r" b="b"/>
            <a:pathLst>
              <a:path w="665479" h="843279">
                <a:moveTo>
                  <a:pt x="584635" y="290818"/>
                </a:moveTo>
                <a:lnTo>
                  <a:pt x="200420" y="290818"/>
                </a:lnTo>
                <a:lnTo>
                  <a:pt x="201352" y="291603"/>
                </a:lnTo>
                <a:lnTo>
                  <a:pt x="202137" y="292231"/>
                </a:lnTo>
                <a:lnTo>
                  <a:pt x="202765" y="293017"/>
                </a:lnTo>
                <a:lnTo>
                  <a:pt x="207467" y="297729"/>
                </a:lnTo>
                <a:lnTo>
                  <a:pt x="208409" y="301655"/>
                </a:lnTo>
                <a:lnTo>
                  <a:pt x="207927" y="305257"/>
                </a:lnTo>
                <a:lnTo>
                  <a:pt x="202702" y="358910"/>
                </a:lnTo>
                <a:lnTo>
                  <a:pt x="202221" y="836613"/>
                </a:lnTo>
                <a:lnTo>
                  <a:pt x="202864" y="842289"/>
                </a:lnTo>
                <a:lnTo>
                  <a:pt x="468144" y="842760"/>
                </a:lnTo>
                <a:lnTo>
                  <a:pt x="468925" y="836885"/>
                </a:lnTo>
                <a:lnTo>
                  <a:pt x="469459" y="295320"/>
                </a:lnTo>
                <a:lnTo>
                  <a:pt x="586259" y="295320"/>
                </a:lnTo>
                <a:lnTo>
                  <a:pt x="584635" y="290818"/>
                </a:lnTo>
                <a:close/>
              </a:path>
              <a:path w="665479" h="843279">
                <a:moveTo>
                  <a:pt x="586259" y="295320"/>
                </a:moveTo>
                <a:lnTo>
                  <a:pt x="469459" y="295320"/>
                </a:lnTo>
                <a:lnTo>
                  <a:pt x="562723" y="538423"/>
                </a:lnTo>
                <a:lnTo>
                  <a:pt x="573693" y="558924"/>
                </a:lnTo>
                <a:lnTo>
                  <a:pt x="588478" y="572659"/>
                </a:lnTo>
                <a:lnTo>
                  <a:pt x="607359" y="578629"/>
                </a:lnTo>
                <a:lnTo>
                  <a:pt x="630616" y="575835"/>
                </a:lnTo>
                <a:lnTo>
                  <a:pt x="649729" y="565493"/>
                </a:lnTo>
                <a:lnTo>
                  <a:pt x="661468" y="548627"/>
                </a:lnTo>
                <a:lnTo>
                  <a:pt x="665213" y="526782"/>
                </a:lnTo>
                <a:lnTo>
                  <a:pt x="660343" y="501503"/>
                </a:lnTo>
                <a:lnTo>
                  <a:pt x="627293" y="409256"/>
                </a:lnTo>
                <a:lnTo>
                  <a:pt x="586259" y="295320"/>
                </a:lnTo>
                <a:close/>
              </a:path>
              <a:path w="665479" h="843279">
                <a:moveTo>
                  <a:pt x="244010" y="0"/>
                </a:moveTo>
                <a:lnTo>
                  <a:pt x="197401" y="11214"/>
                </a:lnTo>
                <a:lnTo>
                  <a:pt x="171007" y="50919"/>
                </a:lnTo>
                <a:lnTo>
                  <a:pt x="153272" y="99613"/>
                </a:lnTo>
                <a:lnTo>
                  <a:pt x="135429" y="148256"/>
                </a:lnTo>
                <a:lnTo>
                  <a:pt x="117497" y="196859"/>
                </a:lnTo>
                <a:lnTo>
                  <a:pt x="99497" y="245430"/>
                </a:lnTo>
                <a:lnTo>
                  <a:pt x="9137" y="488142"/>
                </a:lnTo>
                <a:lnTo>
                  <a:pt x="7399" y="493168"/>
                </a:lnTo>
                <a:lnTo>
                  <a:pt x="5357" y="498026"/>
                </a:lnTo>
                <a:lnTo>
                  <a:pt x="3787" y="503042"/>
                </a:lnTo>
                <a:lnTo>
                  <a:pt x="0" y="524962"/>
                </a:lnTo>
                <a:lnTo>
                  <a:pt x="3157" y="544167"/>
                </a:lnTo>
                <a:lnTo>
                  <a:pt x="13789" y="559998"/>
                </a:lnTo>
                <a:lnTo>
                  <a:pt x="32425" y="571794"/>
                </a:lnTo>
                <a:lnTo>
                  <a:pt x="54087" y="576579"/>
                </a:lnTo>
                <a:lnTo>
                  <a:pt x="72701" y="572551"/>
                </a:lnTo>
                <a:lnTo>
                  <a:pt x="100538" y="542360"/>
                </a:lnTo>
                <a:lnTo>
                  <a:pt x="110518" y="517659"/>
                </a:lnTo>
                <a:lnTo>
                  <a:pt x="113595" y="509272"/>
                </a:lnTo>
                <a:lnTo>
                  <a:pt x="200420" y="290818"/>
                </a:lnTo>
                <a:lnTo>
                  <a:pt x="584635" y="290818"/>
                </a:lnTo>
                <a:lnTo>
                  <a:pt x="511047" y="86548"/>
                </a:lnTo>
                <a:lnTo>
                  <a:pt x="494505" y="40417"/>
                </a:lnTo>
                <a:lnTo>
                  <a:pt x="457568" y="3583"/>
                </a:lnTo>
                <a:lnTo>
                  <a:pt x="443700" y="2082"/>
                </a:lnTo>
                <a:lnTo>
                  <a:pt x="340897" y="2082"/>
                </a:lnTo>
                <a:lnTo>
                  <a:pt x="292415" y="1592"/>
                </a:lnTo>
                <a:lnTo>
                  <a:pt x="244010" y="0"/>
                </a:lnTo>
                <a:close/>
              </a:path>
              <a:path w="665479" h="843279">
                <a:moveTo>
                  <a:pt x="437910" y="1455"/>
                </a:moveTo>
                <a:lnTo>
                  <a:pt x="340897" y="2082"/>
                </a:lnTo>
                <a:lnTo>
                  <a:pt x="443700" y="2082"/>
                </a:lnTo>
                <a:lnTo>
                  <a:pt x="437910" y="1455"/>
                </a:lnTo>
                <a:close/>
              </a:path>
            </a:pathLst>
          </a:custGeom>
          <a:solidFill>
            <a:srgbClr val="010202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24414DF-B60E-4E7F-BB90-F5BEA76CC883}"/>
              </a:ext>
            </a:extLst>
          </p:cNvPr>
          <p:cNvSpPr/>
          <p:nvPr/>
        </p:nvSpPr>
        <p:spPr>
          <a:xfrm>
            <a:off x="3381376" y="2039541"/>
            <a:ext cx="89297" cy="90488"/>
          </a:xfrm>
          <a:custGeom>
            <a:avLst/>
            <a:gdLst/>
            <a:ahLst/>
            <a:cxnLst/>
            <a:rect l="l" t="t" r="r" b="b"/>
            <a:pathLst>
              <a:path w="260350" h="266064">
                <a:moveTo>
                  <a:pt x="130917" y="0"/>
                </a:moveTo>
                <a:lnTo>
                  <a:pt x="80698" y="10390"/>
                </a:lnTo>
                <a:lnTo>
                  <a:pt x="39200" y="38720"/>
                </a:lnTo>
                <a:lnTo>
                  <a:pt x="10833" y="80558"/>
                </a:lnTo>
                <a:lnTo>
                  <a:pt x="0" y="131482"/>
                </a:lnTo>
                <a:lnTo>
                  <a:pt x="6531" y="173683"/>
                </a:lnTo>
                <a:lnTo>
                  <a:pt x="25465" y="210688"/>
                </a:lnTo>
                <a:lnTo>
                  <a:pt x="54360" y="240020"/>
                </a:lnTo>
                <a:lnTo>
                  <a:pt x="90775" y="259200"/>
                </a:lnTo>
                <a:lnTo>
                  <a:pt x="132268" y="265751"/>
                </a:lnTo>
                <a:lnTo>
                  <a:pt x="182276" y="254708"/>
                </a:lnTo>
                <a:lnTo>
                  <a:pt x="223007" y="225900"/>
                </a:lnTo>
                <a:lnTo>
                  <a:pt x="250370" y="183594"/>
                </a:lnTo>
                <a:lnTo>
                  <a:pt x="260274" y="132058"/>
                </a:lnTo>
                <a:lnTo>
                  <a:pt x="249979" y="80680"/>
                </a:lnTo>
                <a:lnTo>
                  <a:pt x="222220" y="38718"/>
                </a:lnTo>
                <a:lnTo>
                  <a:pt x="181151" y="10413"/>
                </a:lnTo>
                <a:lnTo>
                  <a:pt x="130917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4D89F52-264C-4F32-AC91-E52FDED461AF}"/>
              </a:ext>
            </a:extLst>
          </p:cNvPr>
          <p:cNvSpPr/>
          <p:nvPr/>
        </p:nvSpPr>
        <p:spPr>
          <a:xfrm>
            <a:off x="2565798" y="779860"/>
            <a:ext cx="2393156" cy="172640"/>
          </a:xfrm>
          <a:custGeom>
            <a:avLst/>
            <a:gdLst/>
            <a:ahLst/>
            <a:cxnLst/>
            <a:rect l="l" t="t" r="r" b="b"/>
            <a:pathLst>
              <a:path w="7018019" h="508634">
                <a:moveTo>
                  <a:pt x="0" y="508057"/>
                </a:moveTo>
                <a:lnTo>
                  <a:pt x="6900606" y="508057"/>
                </a:lnTo>
                <a:lnTo>
                  <a:pt x="7017901" y="0"/>
                </a:lnTo>
                <a:lnTo>
                  <a:pt x="117294" y="0"/>
                </a:lnTo>
                <a:lnTo>
                  <a:pt x="0" y="508057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5F231304-1783-47C7-9636-1E125ED2B725}"/>
              </a:ext>
            </a:extLst>
          </p:cNvPr>
          <p:cNvSpPr/>
          <p:nvPr/>
        </p:nvSpPr>
        <p:spPr>
          <a:xfrm>
            <a:off x="2565798" y="779860"/>
            <a:ext cx="2393156" cy="172640"/>
          </a:xfrm>
          <a:custGeom>
            <a:avLst/>
            <a:gdLst/>
            <a:ahLst/>
            <a:cxnLst/>
            <a:rect l="l" t="t" r="r" b="b"/>
            <a:pathLst>
              <a:path w="7018019" h="508634">
                <a:moveTo>
                  <a:pt x="0" y="508057"/>
                </a:moveTo>
                <a:lnTo>
                  <a:pt x="6900606" y="508057"/>
                </a:lnTo>
                <a:lnTo>
                  <a:pt x="7017901" y="0"/>
                </a:lnTo>
                <a:lnTo>
                  <a:pt x="117294" y="0"/>
                </a:lnTo>
                <a:lnTo>
                  <a:pt x="0" y="508057"/>
                </a:lnTo>
                <a:close/>
              </a:path>
            </a:pathLst>
          </a:custGeom>
          <a:ln w="11507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04062274-C4CF-42E4-8836-A2C0A7AC1982}"/>
              </a:ext>
            </a:extLst>
          </p:cNvPr>
          <p:cNvSpPr/>
          <p:nvPr/>
        </p:nvSpPr>
        <p:spPr>
          <a:xfrm>
            <a:off x="2658666" y="834629"/>
            <a:ext cx="728663" cy="86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7A3FCB6D-9D55-461B-B377-5060101293C0}"/>
              </a:ext>
            </a:extLst>
          </p:cNvPr>
          <p:cNvSpPr/>
          <p:nvPr/>
        </p:nvSpPr>
        <p:spPr>
          <a:xfrm>
            <a:off x="3862388" y="1658542"/>
            <a:ext cx="2372916" cy="172640"/>
          </a:xfrm>
          <a:custGeom>
            <a:avLst/>
            <a:gdLst/>
            <a:ahLst/>
            <a:cxnLst/>
            <a:rect l="l" t="t" r="r" b="b"/>
            <a:pathLst>
              <a:path w="6956425" h="508635">
                <a:moveTo>
                  <a:pt x="0" y="508057"/>
                </a:moveTo>
                <a:lnTo>
                  <a:pt x="6839100" y="508057"/>
                </a:lnTo>
                <a:lnTo>
                  <a:pt x="6956395" y="0"/>
                </a:lnTo>
                <a:lnTo>
                  <a:pt x="117294" y="0"/>
                </a:lnTo>
                <a:lnTo>
                  <a:pt x="0" y="508057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8A7A896D-50CE-4CAE-BF43-91053C7EB984}"/>
              </a:ext>
            </a:extLst>
          </p:cNvPr>
          <p:cNvSpPr/>
          <p:nvPr/>
        </p:nvSpPr>
        <p:spPr>
          <a:xfrm>
            <a:off x="3862388" y="1658542"/>
            <a:ext cx="2372916" cy="172640"/>
          </a:xfrm>
          <a:custGeom>
            <a:avLst/>
            <a:gdLst/>
            <a:ahLst/>
            <a:cxnLst/>
            <a:rect l="l" t="t" r="r" b="b"/>
            <a:pathLst>
              <a:path w="6956425" h="508635">
                <a:moveTo>
                  <a:pt x="0" y="508057"/>
                </a:moveTo>
                <a:lnTo>
                  <a:pt x="6839100" y="508057"/>
                </a:lnTo>
                <a:lnTo>
                  <a:pt x="6956395" y="0"/>
                </a:lnTo>
                <a:lnTo>
                  <a:pt x="117294" y="0"/>
                </a:lnTo>
                <a:lnTo>
                  <a:pt x="0" y="508057"/>
                </a:lnTo>
                <a:close/>
              </a:path>
            </a:pathLst>
          </a:custGeom>
          <a:ln w="11507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387FF2DD-DDBC-4013-8424-A5A2741E7D68}"/>
              </a:ext>
            </a:extLst>
          </p:cNvPr>
          <p:cNvSpPr/>
          <p:nvPr/>
        </p:nvSpPr>
        <p:spPr>
          <a:xfrm>
            <a:off x="3957638" y="1712119"/>
            <a:ext cx="998935" cy="67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C6B3F2B6-7314-4922-8389-493EDE727DF3}"/>
              </a:ext>
            </a:extLst>
          </p:cNvPr>
          <p:cNvSpPr/>
          <p:nvPr/>
        </p:nvSpPr>
        <p:spPr>
          <a:xfrm>
            <a:off x="1107281" y="2394347"/>
            <a:ext cx="1258491" cy="1131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5ED95568-EF7B-43AA-AA76-72DC8EE08308}"/>
              </a:ext>
            </a:extLst>
          </p:cNvPr>
          <p:cNvSpPr/>
          <p:nvPr/>
        </p:nvSpPr>
        <p:spPr>
          <a:xfrm>
            <a:off x="1148954" y="2246710"/>
            <a:ext cx="1220390" cy="892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5FC063EC-22AC-4FB2-B9EC-1F7257CDAAF7}"/>
              </a:ext>
            </a:extLst>
          </p:cNvPr>
          <p:cNvSpPr/>
          <p:nvPr/>
        </p:nvSpPr>
        <p:spPr>
          <a:xfrm>
            <a:off x="1197769" y="2097881"/>
            <a:ext cx="244079" cy="91679"/>
          </a:xfrm>
          <a:custGeom>
            <a:avLst/>
            <a:gdLst/>
            <a:ahLst/>
            <a:cxnLst/>
            <a:rect l="l" t="t" r="r" b="b"/>
            <a:pathLst>
              <a:path w="715645" h="268604">
                <a:moveTo>
                  <a:pt x="36302" y="6104"/>
                </a:moveTo>
                <a:lnTo>
                  <a:pt x="0" y="6104"/>
                </a:lnTo>
                <a:lnTo>
                  <a:pt x="0" y="262704"/>
                </a:lnTo>
                <a:lnTo>
                  <a:pt x="32344" y="262704"/>
                </a:lnTo>
                <a:lnTo>
                  <a:pt x="32344" y="56773"/>
                </a:lnTo>
                <a:lnTo>
                  <a:pt x="69205" y="56773"/>
                </a:lnTo>
                <a:lnTo>
                  <a:pt x="36302" y="6104"/>
                </a:lnTo>
                <a:close/>
              </a:path>
              <a:path w="715645" h="268604">
                <a:moveTo>
                  <a:pt x="69205" y="56773"/>
                </a:moveTo>
                <a:lnTo>
                  <a:pt x="33067" y="56773"/>
                </a:lnTo>
                <a:lnTo>
                  <a:pt x="167115" y="262704"/>
                </a:lnTo>
                <a:lnTo>
                  <a:pt x="204496" y="262704"/>
                </a:lnTo>
                <a:lnTo>
                  <a:pt x="204496" y="214192"/>
                </a:lnTo>
                <a:lnTo>
                  <a:pt x="171429" y="214192"/>
                </a:lnTo>
                <a:lnTo>
                  <a:pt x="69205" y="56773"/>
                </a:lnTo>
                <a:close/>
              </a:path>
              <a:path w="715645" h="268604">
                <a:moveTo>
                  <a:pt x="204496" y="6104"/>
                </a:moveTo>
                <a:lnTo>
                  <a:pt x="172151" y="6104"/>
                </a:lnTo>
                <a:lnTo>
                  <a:pt x="172151" y="214192"/>
                </a:lnTo>
                <a:lnTo>
                  <a:pt x="204496" y="214192"/>
                </a:lnTo>
                <a:lnTo>
                  <a:pt x="204496" y="6104"/>
                </a:lnTo>
                <a:close/>
              </a:path>
              <a:path w="715645" h="268604">
                <a:moveTo>
                  <a:pt x="295875" y="6104"/>
                </a:moveTo>
                <a:lnTo>
                  <a:pt x="261740" y="6104"/>
                </a:lnTo>
                <a:lnTo>
                  <a:pt x="261740" y="262704"/>
                </a:lnTo>
                <a:lnTo>
                  <a:pt x="295875" y="262704"/>
                </a:lnTo>
                <a:lnTo>
                  <a:pt x="295875" y="145189"/>
                </a:lnTo>
                <a:lnTo>
                  <a:pt x="465148" y="145189"/>
                </a:lnTo>
                <a:lnTo>
                  <a:pt x="465148" y="116436"/>
                </a:lnTo>
                <a:lnTo>
                  <a:pt x="295875" y="116436"/>
                </a:lnTo>
                <a:lnTo>
                  <a:pt x="295875" y="6104"/>
                </a:lnTo>
                <a:close/>
              </a:path>
              <a:path w="715645" h="268604">
                <a:moveTo>
                  <a:pt x="465148" y="145189"/>
                </a:moveTo>
                <a:lnTo>
                  <a:pt x="431002" y="145189"/>
                </a:lnTo>
                <a:lnTo>
                  <a:pt x="431002" y="262704"/>
                </a:lnTo>
                <a:lnTo>
                  <a:pt x="465148" y="262704"/>
                </a:lnTo>
                <a:lnTo>
                  <a:pt x="465148" y="145189"/>
                </a:lnTo>
                <a:close/>
              </a:path>
              <a:path w="715645" h="268604">
                <a:moveTo>
                  <a:pt x="465148" y="6104"/>
                </a:moveTo>
                <a:lnTo>
                  <a:pt x="431002" y="6104"/>
                </a:lnTo>
                <a:lnTo>
                  <a:pt x="431002" y="116436"/>
                </a:lnTo>
                <a:lnTo>
                  <a:pt x="465148" y="116436"/>
                </a:lnTo>
                <a:lnTo>
                  <a:pt x="465148" y="6104"/>
                </a:lnTo>
                <a:close/>
              </a:path>
              <a:path w="715645" h="268604">
                <a:moveTo>
                  <a:pt x="541407" y="178245"/>
                </a:moveTo>
                <a:lnTo>
                  <a:pt x="509063" y="178245"/>
                </a:lnTo>
                <a:lnTo>
                  <a:pt x="509589" y="189536"/>
                </a:lnTo>
                <a:lnTo>
                  <a:pt x="522108" y="226838"/>
                </a:lnTo>
                <a:lnTo>
                  <a:pt x="556230" y="256281"/>
                </a:lnTo>
                <a:lnTo>
                  <a:pt x="594098" y="267107"/>
                </a:lnTo>
                <a:lnTo>
                  <a:pt x="615080" y="268452"/>
                </a:lnTo>
                <a:lnTo>
                  <a:pt x="623895" y="268193"/>
                </a:lnTo>
                <a:lnTo>
                  <a:pt x="667412" y="258933"/>
                </a:lnTo>
                <a:lnTo>
                  <a:pt x="696107" y="240065"/>
                </a:lnTo>
                <a:lnTo>
                  <a:pt x="616159" y="240065"/>
                </a:lnTo>
                <a:lnTo>
                  <a:pt x="609012" y="239840"/>
                </a:lnTo>
                <a:lnTo>
                  <a:pt x="569557" y="228857"/>
                </a:lnTo>
                <a:lnTo>
                  <a:pt x="542978" y="193299"/>
                </a:lnTo>
                <a:lnTo>
                  <a:pt x="541800" y="186053"/>
                </a:lnTo>
                <a:lnTo>
                  <a:pt x="541407" y="178245"/>
                </a:lnTo>
                <a:close/>
              </a:path>
              <a:path w="715645" h="268604">
                <a:moveTo>
                  <a:pt x="610044" y="0"/>
                </a:moveTo>
                <a:lnTo>
                  <a:pt x="567594" y="7028"/>
                </a:lnTo>
                <a:lnTo>
                  <a:pt x="534079" y="28565"/>
                </a:lnTo>
                <a:lnTo>
                  <a:pt x="517461" y="65728"/>
                </a:lnTo>
                <a:lnTo>
                  <a:pt x="516968" y="75107"/>
                </a:lnTo>
                <a:lnTo>
                  <a:pt x="517406" y="83541"/>
                </a:lnTo>
                <a:lnTo>
                  <a:pt x="537113" y="119488"/>
                </a:lnTo>
                <a:lnTo>
                  <a:pt x="576477" y="137483"/>
                </a:lnTo>
                <a:lnTo>
                  <a:pt x="629090" y="149859"/>
                </a:lnTo>
                <a:lnTo>
                  <a:pt x="636266" y="151600"/>
                </a:lnTo>
                <a:lnTo>
                  <a:pt x="678869" y="177293"/>
                </a:lnTo>
                <a:lnTo>
                  <a:pt x="681204" y="184486"/>
                </a:lnTo>
                <a:lnTo>
                  <a:pt x="681204" y="202684"/>
                </a:lnTo>
                <a:lnTo>
                  <a:pt x="654126" y="234013"/>
                </a:lnTo>
                <a:lnTo>
                  <a:pt x="623823" y="240065"/>
                </a:lnTo>
                <a:lnTo>
                  <a:pt x="696107" y="240065"/>
                </a:lnTo>
                <a:lnTo>
                  <a:pt x="714776" y="202137"/>
                </a:lnTo>
                <a:lnTo>
                  <a:pt x="715349" y="192266"/>
                </a:lnTo>
                <a:lnTo>
                  <a:pt x="714911" y="183146"/>
                </a:lnTo>
                <a:lnTo>
                  <a:pt x="695198" y="144198"/>
                </a:lnTo>
                <a:lnTo>
                  <a:pt x="655830" y="124330"/>
                </a:lnTo>
                <a:lnTo>
                  <a:pt x="618084" y="114773"/>
                </a:lnTo>
                <a:lnTo>
                  <a:pt x="603217" y="111588"/>
                </a:lnTo>
                <a:lnTo>
                  <a:pt x="596041" y="109956"/>
                </a:lnTo>
                <a:lnTo>
                  <a:pt x="553449" y="86908"/>
                </a:lnTo>
                <a:lnTo>
                  <a:pt x="551103" y="80500"/>
                </a:lnTo>
                <a:lnTo>
                  <a:pt x="551103" y="64207"/>
                </a:lnTo>
                <a:lnTo>
                  <a:pt x="580453" y="32334"/>
                </a:lnTo>
                <a:lnTo>
                  <a:pt x="601426" y="28742"/>
                </a:lnTo>
                <a:lnTo>
                  <a:pt x="685952" y="28742"/>
                </a:lnTo>
                <a:lnTo>
                  <a:pt x="682395" y="24760"/>
                </a:lnTo>
                <a:lnTo>
                  <a:pt x="646702" y="4670"/>
                </a:lnTo>
                <a:lnTo>
                  <a:pt x="619744" y="292"/>
                </a:lnTo>
                <a:lnTo>
                  <a:pt x="610044" y="0"/>
                </a:lnTo>
                <a:close/>
              </a:path>
              <a:path w="715645" h="268604">
                <a:moveTo>
                  <a:pt x="685952" y="28742"/>
                </a:moveTo>
                <a:lnTo>
                  <a:pt x="608609" y="28742"/>
                </a:lnTo>
                <a:lnTo>
                  <a:pt x="621310" y="29517"/>
                </a:lnTo>
                <a:lnTo>
                  <a:pt x="632821" y="31843"/>
                </a:lnTo>
                <a:lnTo>
                  <a:pt x="665796" y="57363"/>
                </a:lnTo>
                <a:lnTo>
                  <a:pt x="672220" y="81212"/>
                </a:lnTo>
                <a:lnTo>
                  <a:pt x="704564" y="81212"/>
                </a:lnTo>
                <a:lnTo>
                  <a:pt x="692456" y="37428"/>
                </a:lnTo>
                <a:lnTo>
                  <a:pt x="687761" y="30768"/>
                </a:lnTo>
                <a:lnTo>
                  <a:pt x="685952" y="28742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649DE90E-8CAC-4311-ADEE-B02F69E3616C}"/>
              </a:ext>
            </a:extLst>
          </p:cNvPr>
          <p:cNvSpPr/>
          <p:nvPr/>
        </p:nvSpPr>
        <p:spPr>
          <a:xfrm>
            <a:off x="1222773" y="1952626"/>
            <a:ext cx="716756" cy="892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059D0B6B-5F44-474B-9BB8-BCEED0391E07}"/>
              </a:ext>
            </a:extLst>
          </p:cNvPr>
          <p:cNvSpPr/>
          <p:nvPr/>
        </p:nvSpPr>
        <p:spPr>
          <a:xfrm>
            <a:off x="1106091" y="1957388"/>
            <a:ext cx="17859" cy="78581"/>
          </a:xfrm>
          <a:custGeom>
            <a:avLst/>
            <a:gdLst/>
            <a:ahLst/>
            <a:cxnLst/>
            <a:rect l="l" t="t" r="r" b="b"/>
            <a:pathLst>
              <a:path w="53339" h="231139">
                <a:moveTo>
                  <a:pt x="53243" y="0"/>
                </a:moveTo>
                <a:lnTo>
                  <a:pt x="0" y="230621"/>
                </a:lnTo>
              </a:path>
            </a:pathLst>
          </a:custGeom>
          <a:ln w="143946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0E3FDBE9-1694-4A42-BCD9-DE95EBDD6FE7}"/>
              </a:ext>
            </a:extLst>
          </p:cNvPr>
          <p:cNvSpPr/>
          <p:nvPr/>
        </p:nvSpPr>
        <p:spPr>
          <a:xfrm>
            <a:off x="1072754" y="2102644"/>
            <a:ext cx="17859" cy="76200"/>
          </a:xfrm>
          <a:custGeom>
            <a:avLst/>
            <a:gdLst/>
            <a:ahLst/>
            <a:cxnLst/>
            <a:rect l="l" t="t" r="r" b="b"/>
            <a:pathLst>
              <a:path w="52069" h="224789">
                <a:moveTo>
                  <a:pt x="51879" y="0"/>
                </a:moveTo>
                <a:lnTo>
                  <a:pt x="0" y="224715"/>
                </a:lnTo>
              </a:path>
            </a:pathLst>
          </a:custGeom>
          <a:ln w="143946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F3E39135-627D-4C40-9C73-AE547223D567}"/>
              </a:ext>
            </a:extLst>
          </p:cNvPr>
          <p:cNvSpPr/>
          <p:nvPr/>
        </p:nvSpPr>
        <p:spPr>
          <a:xfrm>
            <a:off x="1040607" y="2255044"/>
            <a:ext cx="17860" cy="76200"/>
          </a:xfrm>
          <a:custGeom>
            <a:avLst/>
            <a:gdLst/>
            <a:ahLst/>
            <a:cxnLst/>
            <a:rect l="l" t="t" r="r" b="b"/>
            <a:pathLst>
              <a:path w="52069" h="224789">
                <a:moveTo>
                  <a:pt x="51879" y="0"/>
                </a:moveTo>
                <a:lnTo>
                  <a:pt x="0" y="224715"/>
                </a:lnTo>
              </a:path>
            </a:pathLst>
          </a:custGeom>
          <a:ln w="143946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E70266B7-D000-4931-911F-711CD5F0E544}"/>
              </a:ext>
            </a:extLst>
          </p:cNvPr>
          <p:cNvSpPr/>
          <p:nvPr/>
        </p:nvSpPr>
        <p:spPr>
          <a:xfrm>
            <a:off x="4011216" y="2424113"/>
            <a:ext cx="1750219" cy="86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1C77AE54-0FAC-4BA2-AE47-C3F8E377B328}"/>
              </a:ext>
            </a:extLst>
          </p:cNvPr>
          <p:cNvSpPr/>
          <p:nvPr/>
        </p:nvSpPr>
        <p:spPr>
          <a:xfrm>
            <a:off x="4035029" y="2311004"/>
            <a:ext cx="1764506" cy="869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E693627A-9EB9-4BAD-9EF3-ABA835D0FDD4}"/>
              </a:ext>
            </a:extLst>
          </p:cNvPr>
          <p:cNvSpPr/>
          <p:nvPr/>
        </p:nvSpPr>
        <p:spPr>
          <a:xfrm>
            <a:off x="4068366" y="2200275"/>
            <a:ext cx="1827609" cy="845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488AF4E6-2203-49DD-BAF7-1BBF2D757057}"/>
              </a:ext>
            </a:extLst>
          </p:cNvPr>
          <p:cNvSpPr/>
          <p:nvPr/>
        </p:nvSpPr>
        <p:spPr>
          <a:xfrm>
            <a:off x="4095750" y="2085976"/>
            <a:ext cx="1085850" cy="702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B67081AF-860E-4D9C-A291-CEB7A4C63ED2}"/>
              </a:ext>
            </a:extLst>
          </p:cNvPr>
          <p:cNvSpPr/>
          <p:nvPr/>
        </p:nvSpPr>
        <p:spPr>
          <a:xfrm>
            <a:off x="4114801" y="1975248"/>
            <a:ext cx="1765697" cy="869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162DB6B5-B226-4EDB-AF8E-3BD9B9619943}"/>
              </a:ext>
            </a:extLst>
          </p:cNvPr>
          <p:cNvSpPr/>
          <p:nvPr/>
        </p:nvSpPr>
        <p:spPr>
          <a:xfrm>
            <a:off x="4035028" y="1978819"/>
            <a:ext cx="13097" cy="60722"/>
          </a:xfrm>
          <a:custGeom>
            <a:avLst/>
            <a:gdLst/>
            <a:ahLst/>
            <a:cxnLst/>
            <a:rect l="l" t="t" r="r" b="b"/>
            <a:pathLst>
              <a:path w="40640" h="175895">
                <a:moveTo>
                  <a:pt x="40575" y="0"/>
                </a:moveTo>
                <a:lnTo>
                  <a:pt x="0" y="175753"/>
                </a:lnTo>
              </a:path>
            </a:pathLst>
          </a:custGeom>
          <a:ln w="109702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693CEA30-96FC-4AB8-A8CB-48ED3D36B4A0}"/>
              </a:ext>
            </a:extLst>
          </p:cNvPr>
          <p:cNvSpPr/>
          <p:nvPr/>
        </p:nvSpPr>
        <p:spPr>
          <a:xfrm>
            <a:off x="3983832" y="2205038"/>
            <a:ext cx="13097" cy="58341"/>
          </a:xfrm>
          <a:custGeom>
            <a:avLst/>
            <a:gdLst/>
            <a:ahLst/>
            <a:cxnLst/>
            <a:rect l="l" t="t" r="r" b="b"/>
            <a:pathLst>
              <a:path w="40004" h="171450">
                <a:moveTo>
                  <a:pt x="39536" y="0"/>
                </a:moveTo>
                <a:lnTo>
                  <a:pt x="0" y="171251"/>
                </a:lnTo>
              </a:path>
            </a:pathLst>
          </a:custGeom>
          <a:ln w="109702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9AF4D48D-3D99-4AC5-A640-F644B1983579}"/>
              </a:ext>
            </a:extLst>
          </p:cNvPr>
          <p:cNvSpPr/>
          <p:nvPr/>
        </p:nvSpPr>
        <p:spPr>
          <a:xfrm>
            <a:off x="3961210" y="2320529"/>
            <a:ext cx="13097" cy="58340"/>
          </a:xfrm>
          <a:custGeom>
            <a:avLst/>
            <a:gdLst/>
            <a:ahLst/>
            <a:cxnLst/>
            <a:rect l="l" t="t" r="r" b="b"/>
            <a:pathLst>
              <a:path w="40004" h="171450">
                <a:moveTo>
                  <a:pt x="39536" y="0"/>
                </a:moveTo>
                <a:lnTo>
                  <a:pt x="0" y="171251"/>
                </a:lnTo>
              </a:path>
            </a:pathLst>
          </a:custGeom>
          <a:ln w="109702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13207EB9-DBE7-4BA0-8619-ECCF332AE1AA}"/>
              </a:ext>
            </a:extLst>
          </p:cNvPr>
          <p:cNvSpPr/>
          <p:nvPr/>
        </p:nvSpPr>
        <p:spPr>
          <a:xfrm>
            <a:off x="2225279" y="3562350"/>
            <a:ext cx="550069" cy="678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92999D29-DC32-46CA-AF93-48543A70CB57}"/>
              </a:ext>
            </a:extLst>
          </p:cNvPr>
          <p:cNvSpPr/>
          <p:nvPr/>
        </p:nvSpPr>
        <p:spPr>
          <a:xfrm>
            <a:off x="2255044" y="3448050"/>
            <a:ext cx="1597819" cy="869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911E3312-5641-417B-856F-CE16A93FE650}"/>
              </a:ext>
            </a:extLst>
          </p:cNvPr>
          <p:cNvSpPr/>
          <p:nvPr/>
        </p:nvSpPr>
        <p:spPr>
          <a:xfrm>
            <a:off x="2280048" y="3336131"/>
            <a:ext cx="1406128" cy="869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5594DBC1-AA28-4F24-933F-F1CAD1E57087}"/>
              </a:ext>
            </a:extLst>
          </p:cNvPr>
          <p:cNvSpPr/>
          <p:nvPr/>
        </p:nvSpPr>
        <p:spPr>
          <a:xfrm>
            <a:off x="2309812" y="3223023"/>
            <a:ext cx="1625204" cy="881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D0C1EAB3-756C-4E8F-8C63-03744B730321}"/>
              </a:ext>
            </a:extLst>
          </p:cNvPr>
          <p:cNvSpPr/>
          <p:nvPr/>
        </p:nvSpPr>
        <p:spPr>
          <a:xfrm>
            <a:off x="2343151" y="3111103"/>
            <a:ext cx="1318022" cy="702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6FC7BDA1-C388-420E-B8BE-2316158C5DA6}"/>
              </a:ext>
            </a:extLst>
          </p:cNvPr>
          <p:cNvSpPr/>
          <p:nvPr/>
        </p:nvSpPr>
        <p:spPr>
          <a:xfrm>
            <a:off x="2369344" y="2999185"/>
            <a:ext cx="1504950" cy="881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000146C1-9F0A-48B7-A102-44CC9D4D4E50}"/>
              </a:ext>
            </a:extLst>
          </p:cNvPr>
          <p:cNvSpPr/>
          <p:nvPr/>
        </p:nvSpPr>
        <p:spPr>
          <a:xfrm>
            <a:off x="2393156" y="2887267"/>
            <a:ext cx="1733550" cy="869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A1694259-4107-47EE-9662-B888DE4DAF0E}"/>
              </a:ext>
            </a:extLst>
          </p:cNvPr>
          <p:cNvSpPr/>
          <p:nvPr/>
        </p:nvSpPr>
        <p:spPr>
          <a:xfrm>
            <a:off x="2307431" y="2896791"/>
            <a:ext cx="14288" cy="60722"/>
          </a:xfrm>
          <a:custGeom>
            <a:avLst/>
            <a:gdLst/>
            <a:ahLst/>
            <a:cxnLst/>
            <a:rect l="l" t="t" r="r" b="b"/>
            <a:pathLst>
              <a:path w="41275" h="176529">
                <a:moveTo>
                  <a:pt x="40670" y="0"/>
                </a:moveTo>
                <a:lnTo>
                  <a:pt x="0" y="176162"/>
                </a:lnTo>
              </a:path>
            </a:pathLst>
          </a:custGeom>
          <a:ln w="109954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D1BD30B0-4027-4ED3-8D67-0CAE549A321B}"/>
              </a:ext>
            </a:extLst>
          </p:cNvPr>
          <p:cNvSpPr/>
          <p:nvPr/>
        </p:nvSpPr>
        <p:spPr>
          <a:xfrm>
            <a:off x="2263378" y="3117056"/>
            <a:ext cx="13097" cy="58341"/>
          </a:xfrm>
          <a:custGeom>
            <a:avLst/>
            <a:gdLst/>
            <a:ahLst/>
            <a:cxnLst/>
            <a:rect l="l" t="t" r="r" b="b"/>
            <a:pathLst>
              <a:path w="40004" h="172084">
                <a:moveTo>
                  <a:pt x="39625" y="0"/>
                </a:moveTo>
                <a:lnTo>
                  <a:pt x="0" y="171638"/>
                </a:lnTo>
              </a:path>
            </a:pathLst>
          </a:custGeom>
          <a:ln w="109954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99D601FB-7939-47C1-BDB3-E3A49D71D57D}"/>
              </a:ext>
            </a:extLst>
          </p:cNvPr>
          <p:cNvSpPr/>
          <p:nvPr/>
        </p:nvSpPr>
        <p:spPr>
          <a:xfrm>
            <a:off x="2233612" y="3228976"/>
            <a:ext cx="14288" cy="59531"/>
          </a:xfrm>
          <a:custGeom>
            <a:avLst/>
            <a:gdLst/>
            <a:ahLst/>
            <a:cxnLst/>
            <a:rect l="l" t="t" r="r" b="b"/>
            <a:pathLst>
              <a:path w="40004" h="172084">
                <a:moveTo>
                  <a:pt x="39625" y="0"/>
                </a:moveTo>
                <a:lnTo>
                  <a:pt x="0" y="171638"/>
                </a:lnTo>
              </a:path>
            </a:pathLst>
          </a:custGeom>
          <a:ln w="109954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E70B8476-E9E9-4D76-950E-E38B1AA8748C}"/>
              </a:ext>
            </a:extLst>
          </p:cNvPr>
          <p:cNvSpPr/>
          <p:nvPr/>
        </p:nvSpPr>
        <p:spPr>
          <a:xfrm>
            <a:off x="2205037" y="3342085"/>
            <a:ext cx="14288" cy="58340"/>
          </a:xfrm>
          <a:custGeom>
            <a:avLst/>
            <a:gdLst/>
            <a:ahLst/>
            <a:cxnLst/>
            <a:rect l="l" t="t" r="r" b="b"/>
            <a:pathLst>
              <a:path w="40004" h="172084">
                <a:moveTo>
                  <a:pt x="39628" y="0"/>
                </a:moveTo>
                <a:lnTo>
                  <a:pt x="0" y="171649"/>
                </a:lnTo>
              </a:path>
            </a:pathLst>
          </a:custGeom>
          <a:ln w="109954">
            <a:solidFill>
              <a:srgbClr val="020203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79615B2F-23EA-4D3C-83E4-5FAE50B16EC1}"/>
              </a:ext>
            </a:extLst>
          </p:cNvPr>
          <p:cNvSpPr/>
          <p:nvPr/>
        </p:nvSpPr>
        <p:spPr>
          <a:xfrm>
            <a:off x="2703910" y="1500187"/>
            <a:ext cx="702469" cy="7262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79CBDAF2-1B3F-4DC0-956D-E8F9D65A4F09}"/>
              </a:ext>
            </a:extLst>
          </p:cNvPr>
          <p:cNvSpPr/>
          <p:nvPr/>
        </p:nvSpPr>
        <p:spPr>
          <a:xfrm>
            <a:off x="2737247" y="1382316"/>
            <a:ext cx="804863" cy="9167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43E13F5A-2428-45E7-8D00-5F943DE61BD4}"/>
              </a:ext>
            </a:extLst>
          </p:cNvPr>
          <p:cNvSpPr/>
          <p:nvPr/>
        </p:nvSpPr>
        <p:spPr>
          <a:xfrm>
            <a:off x="2763441" y="1264444"/>
            <a:ext cx="1178719" cy="904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9EC8F6B5-AAC1-441A-9324-EC3717C6016D}"/>
              </a:ext>
            </a:extLst>
          </p:cNvPr>
          <p:cNvSpPr/>
          <p:nvPr/>
        </p:nvSpPr>
        <p:spPr>
          <a:xfrm>
            <a:off x="2782491" y="1146573"/>
            <a:ext cx="653653" cy="726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7F8967FF-ABA1-4DCB-8EC1-5CBEE63FFACA}"/>
              </a:ext>
            </a:extLst>
          </p:cNvPr>
          <p:cNvSpPr/>
          <p:nvPr/>
        </p:nvSpPr>
        <p:spPr>
          <a:xfrm>
            <a:off x="2812256" y="1028700"/>
            <a:ext cx="887016" cy="916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BA266743-E090-43E7-991E-7006250BB56B}"/>
              </a:ext>
            </a:extLst>
          </p:cNvPr>
          <p:cNvSpPr/>
          <p:nvPr/>
        </p:nvSpPr>
        <p:spPr>
          <a:xfrm>
            <a:off x="2737247" y="1022747"/>
            <a:ext cx="13097" cy="57150"/>
          </a:xfrm>
          <a:custGeom>
            <a:avLst/>
            <a:gdLst/>
            <a:ahLst/>
            <a:cxnLst/>
            <a:rect l="l" t="t" r="r" b="b"/>
            <a:pathLst>
              <a:path w="38734" h="167640">
                <a:moveTo>
                  <a:pt x="38613" y="0"/>
                </a:moveTo>
                <a:lnTo>
                  <a:pt x="0" y="167251"/>
                </a:lnTo>
              </a:path>
            </a:pathLst>
          </a:custGeom>
          <a:ln w="115291">
            <a:solidFill>
              <a:srgbClr val="FFFFFF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8D07D155-5827-40D5-A9B0-10D72C429555}"/>
              </a:ext>
            </a:extLst>
          </p:cNvPr>
          <p:cNvSpPr/>
          <p:nvPr/>
        </p:nvSpPr>
        <p:spPr>
          <a:xfrm>
            <a:off x="2707482" y="1150144"/>
            <a:ext cx="13097" cy="55960"/>
          </a:xfrm>
          <a:custGeom>
            <a:avLst/>
            <a:gdLst/>
            <a:ahLst/>
            <a:cxnLst/>
            <a:rect l="l" t="t" r="r" b="b"/>
            <a:pathLst>
              <a:path w="38100" h="163194">
                <a:moveTo>
                  <a:pt x="37624" y="0"/>
                </a:moveTo>
                <a:lnTo>
                  <a:pt x="0" y="162968"/>
                </a:lnTo>
              </a:path>
            </a:pathLst>
          </a:custGeom>
          <a:ln w="115291">
            <a:solidFill>
              <a:srgbClr val="FFFFFF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0">
            <a:extLst>
              <a:ext uri="{FF2B5EF4-FFF2-40B4-BE49-F238E27FC236}">
                <a16:creationId xmlns:a16="http://schemas.microsoft.com/office/drawing/2014/main" id="{D3E37C4B-F000-4CED-BC0D-57DC11714DEA}"/>
              </a:ext>
            </a:extLst>
          </p:cNvPr>
          <p:cNvSpPr/>
          <p:nvPr/>
        </p:nvSpPr>
        <p:spPr>
          <a:xfrm>
            <a:off x="2651522" y="1395413"/>
            <a:ext cx="13097" cy="55960"/>
          </a:xfrm>
          <a:custGeom>
            <a:avLst/>
            <a:gdLst/>
            <a:ahLst/>
            <a:cxnLst/>
            <a:rect l="l" t="t" r="r" b="b"/>
            <a:pathLst>
              <a:path w="38100" h="163194">
                <a:moveTo>
                  <a:pt x="37624" y="0"/>
                </a:moveTo>
                <a:lnTo>
                  <a:pt x="0" y="162968"/>
                </a:lnTo>
              </a:path>
            </a:pathLst>
          </a:custGeom>
          <a:ln w="115291">
            <a:solidFill>
              <a:srgbClr val="FFFFFF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D31BD4F1-F2C8-43EE-8B21-030F0BDAEEE7}"/>
              </a:ext>
            </a:extLst>
          </p:cNvPr>
          <p:cNvSpPr/>
          <p:nvPr/>
        </p:nvSpPr>
        <p:spPr>
          <a:xfrm>
            <a:off x="2678907" y="1278732"/>
            <a:ext cx="13097" cy="55960"/>
          </a:xfrm>
          <a:custGeom>
            <a:avLst/>
            <a:gdLst/>
            <a:ahLst/>
            <a:cxnLst/>
            <a:rect l="l" t="t" r="r" b="b"/>
            <a:pathLst>
              <a:path w="38100" h="163194">
                <a:moveTo>
                  <a:pt x="37624" y="0"/>
                </a:moveTo>
                <a:lnTo>
                  <a:pt x="0" y="162968"/>
                </a:lnTo>
              </a:path>
            </a:pathLst>
          </a:custGeom>
          <a:ln w="115291">
            <a:solidFill>
              <a:srgbClr val="FFFFFF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C7F7612F-4F9A-40CD-A855-61D0A68A51B1}"/>
              </a:ext>
            </a:extLst>
          </p:cNvPr>
          <p:cNvSpPr/>
          <p:nvPr/>
        </p:nvSpPr>
        <p:spPr>
          <a:xfrm>
            <a:off x="2625328" y="1507332"/>
            <a:ext cx="13097" cy="54769"/>
          </a:xfrm>
          <a:custGeom>
            <a:avLst/>
            <a:gdLst/>
            <a:ahLst/>
            <a:cxnLst/>
            <a:rect l="l" t="t" r="r" b="b"/>
            <a:pathLst>
              <a:path w="38100" h="163194">
                <a:moveTo>
                  <a:pt x="37624" y="0"/>
                </a:moveTo>
                <a:lnTo>
                  <a:pt x="0" y="162968"/>
                </a:lnTo>
              </a:path>
            </a:pathLst>
          </a:custGeom>
          <a:ln w="115291">
            <a:solidFill>
              <a:srgbClr val="FFFFFF"/>
            </a:solidFill>
          </a:ln>
        </p:spPr>
        <p:txBody>
          <a:bodyPr lIns="0" tIns="0" rIns="0" bIns="0"/>
          <a:lstStyle/>
          <a:p>
            <a:pPr defTabSz="311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6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66384C3-85A9-4EE3-A300-1798D4FE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19" y="146363"/>
            <a:ext cx="4791462" cy="498679"/>
          </a:xfrm>
        </p:spPr>
        <p:txBody>
          <a:bodyPr/>
          <a:lstStyle/>
          <a:p>
            <a:r>
              <a:rPr lang="en-GB" altLang="en-US" dirty="0"/>
              <a:t>University-wide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4A4D22AF-3050-44EB-A56B-63CE87D60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00010"/>
            <a:ext cx="3593529" cy="2709170"/>
          </a:xfrm>
        </p:spPr>
        <p:txBody>
          <a:bodyPr/>
          <a:lstStyle/>
          <a:p>
            <a:r>
              <a:rPr lang="en-GB" altLang="en-US" sz="2000" dirty="0"/>
              <a:t>Student Counselling</a:t>
            </a:r>
          </a:p>
          <a:p>
            <a:r>
              <a:rPr lang="en-GB" altLang="en-US" sz="2000" dirty="0"/>
              <a:t>Students’ Health</a:t>
            </a:r>
          </a:p>
          <a:p>
            <a:r>
              <a:rPr lang="en-GB" altLang="en-US" sz="2000" dirty="0"/>
              <a:t>Disability Services</a:t>
            </a:r>
          </a:p>
          <a:p>
            <a:r>
              <a:rPr lang="en-GB" altLang="en-US" sz="2000" dirty="0"/>
              <a:t>Sport Exercise and Health</a:t>
            </a:r>
          </a:p>
          <a:p>
            <a:r>
              <a:rPr lang="en-GB" altLang="en-US" sz="2000" dirty="0"/>
              <a:t>Bristol SU</a:t>
            </a:r>
          </a:p>
          <a:p>
            <a:r>
              <a:rPr lang="en-GB" altLang="en-US" sz="2000" dirty="0"/>
              <a:t>Report and Support</a:t>
            </a:r>
          </a:p>
          <a:p>
            <a:r>
              <a:rPr lang="en-GB" altLang="en-US" sz="2000" dirty="0"/>
              <a:t>Suicide Prevention and Response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8613A7-76A3-4D61-8971-E12184E12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3" y="1694121"/>
            <a:ext cx="2881424" cy="19209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8CE46F1-19FE-41B4-955A-7A7288A1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0" y="82568"/>
            <a:ext cx="4756021" cy="612092"/>
          </a:xfrm>
        </p:spPr>
        <p:txBody>
          <a:bodyPr/>
          <a:lstStyle/>
          <a:p>
            <a:r>
              <a:rPr lang="en-GB" altLang="en-US" dirty="0"/>
              <a:t>Residences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DD32B36C-697F-4807-8760-F229080E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2290"/>
            <a:ext cx="3338346" cy="2778919"/>
          </a:xfrm>
        </p:spPr>
        <p:txBody>
          <a:bodyPr/>
          <a:lstStyle/>
          <a:p>
            <a:pPr marL="300038" lvl="1" indent="0">
              <a:buNone/>
            </a:pPr>
            <a:r>
              <a:rPr lang="en-GB" altLang="en-US" sz="1800" b="1" dirty="0">
                <a:solidFill>
                  <a:schemeClr val="tx1"/>
                </a:solidFill>
              </a:rPr>
              <a:t>Residential Life Service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Transition to independent living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Inclusive community building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Residential life programme (SEH/Bristol SU)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Life skills development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Additional support needs</a:t>
            </a:r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</p:txBody>
      </p:sp>
      <p:pic>
        <p:nvPicPr>
          <p:cNvPr id="4" name="Picture 3" descr="A large brick building with grass and trees&#10;&#10;Description automatically generated">
            <a:extLst>
              <a:ext uri="{FF2B5EF4-FFF2-40B4-BE49-F238E27FC236}">
                <a16:creationId xmlns:a16="http://schemas.microsoft.com/office/drawing/2014/main" id="{4F34B6BC-A3D6-4E82-BADB-5794C2FC5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96754"/>
            <a:ext cx="3048000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44C7670B-1326-4E0F-9191-3472D98D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684" y="146364"/>
            <a:ext cx="4770197" cy="541209"/>
          </a:xfrm>
        </p:spPr>
        <p:txBody>
          <a:bodyPr/>
          <a:lstStyle/>
          <a:p>
            <a:r>
              <a:rPr lang="en-GB" altLang="en-US" dirty="0"/>
              <a:t>Faculties and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EC638-F8CB-4E8F-B66D-9DDC37F91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999" y="1295704"/>
            <a:ext cx="3240882" cy="27789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GB" sz="2100" b="1" dirty="0"/>
              <a:t>Student Wellbeing Service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Transition to study in HE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Inclusive community building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Wellbeing self-management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Personal Tutoring / PDP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Peer led support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Additional support needs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F49194-6438-42C6-A046-BFB781E4E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46" y="1590674"/>
            <a:ext cx="2943225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875A08FA-1A18-4A87-870D-220CBC95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391" y="195982"/>
            <a:ext cx="4713491" cy="491590"/>
          </a:xfrm>
        </p:spPr>
        <p:txBody>
          <a:bodyPr/>
          <a:lstStyle/>
          <a:p>
            <a:r>
              <a:rPr lang="en-GB" altLang="en-US" dirty="0"/>
              <a:t>External Partnerships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FEB6D7F3-C4A2-4748-8752-A6292858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62" y="1062813"/>
            <a:ext cx="3451760" cy="3388684"/>
          </a:xfrm>
        </p:spPr>
        <p:txBody>
          <a:bodyPr/>
          <a:lstStyle/>
          <a:p>
            <a:r>
              <a:rPr lang="en-GB" altLang="en-US" sz="1800" b="1" dirty="0"/>
              <a:t>Public Health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Bristol Thrive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Substance misuse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Suicide Prevention and Response</a:t>
            </a:r>
          </a:p>
          <a:p>
            <a:r>
              <a:rPr lang="en-GB" altLang="en-US" sz="1800" b="1" dirty="0"/>
              <a:t>NHS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Strategic and operational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Access to Primary and Secondary Care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Service design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7A5CD2-3BFC-4B74-96EB-03E75939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02" y="1554956"/>
            <a:ext cx="2835836" cy="17642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_RED_4x3_ROCKWELL" id="{680C8263-73D5-604B-B3BA-FACBB209A36A}" vid="{883B7D5B-CE29-BF4F-8444-B6CD8183E7B4}"/>
    </a:ext>
  </a:extLst>
</a:theme>
</file>

<file path=ppt/theme/theme2.xml><?xml version="1.0" encoding="utf-8"?>
<a:theme xmlns:a="http://schemas.openxmlformats.org/drawingml/2006/main" name="University of Bristol (Custom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_RED_4x3_ROCKWELL" id="{680C8263-73D5-604B-B3BA-FACBB209A36A}" vid="{3CD29125-A7B3-0D4A-8D72-3327C69670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42F8F13-2998-DF4F-BD55-F97E0348F1D9}" vid="{F083564A-2207-4647-8BE4-8FD103A87836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4F21EE459804898C26619F73BFFBD" ma:contentTypeVersion="11" ma:contentTypeDescription="Create a new document." ma:contentTypeScope="" ma:versionID="ce82a3ecefbd4d2655bc1f984c0d1df9">
  <xsd:schema xmlns:xsd="http://www.w3.org/2001/XMLSchema" xmlns:xs="http://www.w3.org/2001/XMLSchema" xmlns:p="http://schemas.microsoft.com/office/2006/metadata/properties" xmlns:ns3="ea475f6a-d5b8-4bf9-8b37-4787615644ac" xmlns:ns4="a513e81c-aa9f-4134-a2a7-faa122d73f4f" targetNamespace="http://schemas.microsoft.com/office/2006/metadata/properties" ma:root="true" ma:fieldsID="9cbb78e9478d3f0b9dd13600a1d6bf3a" ns3:_="" ns4:_="">
    <xsd:import namespace="ea475f6a-d5b8-4bf9-8b37-4787615644ac"/>
    <xsd:import namespace="a513e81c-aa9f-4134-a2a7-faa122d73f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75f6a-d5b8-4bf9-8b37-4787615644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e81c-aa9f-4134-a2a7-faa122d73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BA09E0-702D-47A6-895C-BD261D57A9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F52D32-235E-4BA6-88AF-1D79EF217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475f6a-d5b8-4bf9-8b37-4787615644ac"/>
    <ds:schemaRef ds:uri="a513e81c-aa9f-4134-a2a7-faa122d73f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062610-2C04-4DA9-83FC-2E37C56804D4}">
  <ds:schemaRefs>
    <ds:schemaRef ds:uri="http://purl.org/dc/elements/1.1/"/>
    <ds:schemaRef ds:uri="http://schemas.microsoft.com/office/2006/metadata/properties"/>
    <ds:schemaRef ds:uri="ea475f6a-d5b8-4bf9-8b37-4787615644a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513e81c-aa9f-4134-a2a7-faa122d73f4f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UoB_RED_4x3_ROCKWELL</Template>
  <TotalTime>172</TotalTime>
  <Words>196</Words>
  <Application>Microsoft Office PowerPoint</Application>
  <PresentationFormat>Custom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Courier New</vt:lpstr>
      <vt:lpstr>FS Rufus Light</vt:lpstr>
      <vt:lpstr>Rockwell</vt:lpstr>
      <vt:lpstr>Wingdings</vt:lpstr>
      <vt:lpstr>University of Bristol (Main URL)</vt:lpstr>
      <vt:lpstr>University of Bristol (Custom URL)</vt:lpstr>
      <vt:lpstr>Office Theme</vt:lpstr>
      <vt:lpstr>1_University of Bristol (Main URL)</vt:lpstr>
      <vt:lpstr>1_Office Theme</vt:lpstr>
      <vt:lpstr>Student Mental Health</vt:lpstr>
      <vt:lpstr>Student wellbeing and mental health</vt:lpstr>
      <vt:lpstr>Institutional context</vt:lpstr>
      <vt:lpstr>Support for student wellbeing</vt:lpstr>
      <vt:lpstr>PowerPoint Presentation</vt:lpstr>
      <vt:lpstr>University-wide</vt:lpstr>
      <vt:lpstr>Residences</vt:lpstr>
      <vt:lpstr>Faculties and Schools</vt:lpstr>
      <vt:lpstr>External Partnerships</vt:lpstr>
      <vt:lpstr>UUK Strategy Framework</vt:lpstr>
      <vt:lpstr>Mental Health and Wellbeing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Support at Bristol</dc:title>
  <dc:creator>Mark Ames</dc:creator>
  <cp:lastModifiedBy>sharrison</cp:lastModifiedBy>
  <cp:revision>2</cp:revision>
  <dcterms:created xsi:type="dcterms:W3CDTF">2019-08-23T12:24:05Z</dcterms:created>
  <dcterms:modified xsi:type="dcterms:W3CDTF">2019-11-01T10:26:53Z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0x010100B574F21EE459804898C26619F73BFFBD</vt:lpwstr>
  </property>
</Properties>
</file>